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0AA76"/>
    <a:srgbClr val="20AA00"/>
    <a:srgbClr val="44B400"/>
    <a:srgbClr val="008000"/>
    <a:srgbClr val="A41327"/>
    <a:srgbClr val="A413CD"/>
    <a:srgbClr val="A41326"/>
    <a:srgbClr val="747EBB"/>
    <a:srgbClr val="4A7EBB"/>
    <a:srgbClr val="00007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5726" autoAdjust="0"/>
  </p:normalViewPr>
  <p:slideViewPr>
    <p:cSldViewPr snapToGrid="0" snapToObjects="1">
      <p:cViewPr>
        <p:scale>
          <a:sx n="100" d="100"/>
          <a:sy n="100" d="100"/>
        </p:scale>
        <p:origin x="-792" y="-8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79" d="100"/>
          <a:sy n="79" d="100"/>
        </p:scale>
        <p:origin x="-3352" y="-10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printerSettings" Target="printerSettings/printerSettings1.bin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A45BAA-5590-3C4E-A6ED-A4B3B1834B14}" type="datetimeFigureOut">
              <a:rPr lang="en-US" smtClean="0"/>
              <a:t>4/27/18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B86F54-26F6-9E4F-AA7F-64FF499ECA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1282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86F54-26F6-9E4F-AA7F-64FF499ECA5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0305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F06DF-B105-2849-9287-F31C0531E985}" type="datetimeFigureOut">
              <a:rPr lang="en-US" smtClean="0"/>
              <a:t>4/27/18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CC74F-E8B1-8C42-93F5-B2CC3D3A0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6451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F06DF-B105-2849-9287-F31C0531E985}" type="datetimeFigureOut">
              <a:rPr lang="en-US" smtClean="0"/>
              <a:t>4/27/18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CC74F-E8B1-8C42-93F5-B2CC3D3A0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7812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F06DF-B105-2849-9287-F31C0531E985}" type="datetimeFigureOut">
              <a:rPr lang="en-US" smtClean="0"/>
              <a:t>4/27/18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CC74F-E8B1-8C42-93F5-B2CC3D3A0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7312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F06DF-B105-2849-9287-F31C0531E985}" type="datetimeFigureOut">
              <a:rPr lang="en-US" smtClean="0"/>
              <a:t>4/27/18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CC74F-E8B1-8C42-93F5-B2CC3D3A0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0140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F06DF-B105-2849-9287-F31C0531E985}" type="datetimeFigureOut">
              <a:rPr lang="en-US" smtClean="0"/>
              <a:t>4/27/18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CC74F-E8B1-8C42-93F5-B2CC3D3A0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1823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F06DF-B105-2849-9287-F31C0531E985}" type="datetimeFigureOut">
              <a:rPr lang="en-US" smtClean="0"/>
              <a:t>4/27/18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CC74F-E8B1-8C42-93F5-B2CC3D3A0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5909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F06DF-B105-2849-9287-F31C0531E985}" type="datetimeFigureOut">
              <a:rPr lang="en-US" smtClean="0"/>
              <a:t>4/27/18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CC74F-E8B1-8C42-93F5-B2CC3D3A0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0905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F06DF-B105-2849-9287-F31C0531E985}" type="datetimeFigureOut">
              <a:rPr lang="en-US" smtClean="0"/>
              <a:t>4/27/18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CC74F-E8B1-8C42-93F5-B2CC3D3A0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8135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F06DF-B105-2849-9287-F31C0531E985}" type="datetimeFigureOut">
              <a:rPr lang="en-US" smtClean="0"/>
              <a:t>4/27/18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CC74F-E8B1-8C42-93F5-B2CC3D3A0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1612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F06DF-B105-2849-9287-F31C0531E985}" type="datetimeFigureOut">
              <a:rPr lang="en-US" smtClean="0"/>
              <a:t>4/27/18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CC74F-E8B1-8C42-93F5-B2CC3D3A0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4813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F06DF-B105-2849-9287-F31C0531E985}" type="datetimeFigureOut">
              <a:rPr lang="en-US" smtClean="0"/>
              <a:t>4/27/18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CC74F-E8B1-8C42-93F5-B2CC3D3A0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9725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CF06DF-B105-2849-9287-F31C0531E985}" type="datetimeFigureOut">
              <a:rPr lang="en-US" smtClean="0"/>
              <a:t>4/27/18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ECC74F-E8B1-8C42-93F5-B2CC3D3A0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4219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1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emf"/><Relationship Id="rId3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emf"/><Relationship Id="rId3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/>
          <p:cNvGrpSpPr/>
          <p:nvPr/>
        </p:nvGrpSpPr>
        <p:grpSpPr>
          <a:xfrm>
            <a:off x="5084151" y="3172624"/>
            <a:ext cx="705720" cy="1448702"/>
            <a:chOff x="5084151" y="3172624"/>
            <a:chExt cx="705720" cy="1448702"/>
          </a:xfrm>
        </p:grpSpPr>
        <p:sp>
          <p:nvSpPr>
            <p:cNvPr id="18" name="Left-Right Arrow Callout 17"/>
            <p:cNvSpPr/>
            <p:nvPr/>
          </p:nvSpPr>
          <p:spPr>
            <a:xfrm rot="5400000">
              <a:off x="4712660" y="3544115"/>
              <a:ext cx="1448702" cy="705720"/>
            </a:xfrm>
            <a:prstGeom prst="leftRightArrowCallout">
              <a:avLst/>
            </a:prstGeom>
            <a:noFill/>
            <a:ln w="1016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Plus 18"/>
            <p:cNvSpPr>
              <a:spLocks noChangeAspect="1"/>
            </p:cNvSpPr>
            <p:nvPr/>
          </p:nvSpPr>
          <p:spPr>
            <a:xfrm>
              <a:off x="5110270" y="3572975"/>
              <a:ext cx="662184" cy="648000"/>
            </a:xfrm>
            <a:prstGeom prst="mathPlus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/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6449306" y="4226939"/>
            <a:ext cx="705720" cy="1448702"/>
            <a:chOff x="6449306" y="4226939"/>
            <a:chExt cx="705720" cy="1448702"/>
          </a:xfrm>
        </p:grpSpPr>
        <p:sp>
          <p:nvSpPr>
            <p:cNvPr id="22" name="Left-Right Arrow Callout 21"/>
            <p:cNvSpPr/>
            <p:nvPr/>
          </p:nvSpPr>
          <p:spPr>
            <a:xfrm rot="5400000">
              <a:off x="6077815" y="4598430"/>
              <a:ext cx="1448702" cy="705720"/>
            </a:xfrm>
            <a:prstGeom prst="leftRightArrowCallout">
              <a:avLst/>
            </a:prstGeom>
            <a:noFill/>
            <a:ln w="1016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Minus 23"/>
            <p:cNvSpPr/>
            <p:nvPr/>
          </p:nvSpPr>
          <p:spPr>
            <a:xfrm>
              <a:off x="6512314" y="4595734"/>
              <a:ext cx="582812" cy="708416"/>
            </a:xfrm>
            <a:prstGeom prst="mathMinus">
              <a:avLst/>
            </a:prstGeom>
            <a:solidFill>
              <a:srgbClr val="00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7190513" y="371585"/>
            <a:ext cx="1448702" cy="705720"/>
            <a:chOff x="4865060" y="1077305"/>
            <a:chExt cx="1448702" cy="705720"/>
          </a:xfrm>
        </p:grpSpPr>
        <p:sp>
          <p:nvSpPr>
            <p:cNvPr id="27" name="Left-Right Arrow Callout 26"/>
            <p:cNvSpPr/>
            <p:nvPr/>
          </p:nvSpPr>
          <p:spPr>
            <a:xfrm>
              <a:off x="4865060" y="1077305"/>
              <a:ext cx="1448702" cy="705720"/>
            </a:xfrm>
            <a:prstGeom prst="leftRightArrowCallout">
              <a:avLst/>
            </a:prstGeom>
            <a:noFill/>
            <a:ln w="1016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Plus 27"/>
            <p:cNvSpPr>
              <a:spLocks noChangeAspect="1"/>
            </p:cNvSpPr>
            <p:nvPr/>
          </p:nvSpPr>
          <p:spPr>
            <a:xfrm>
              <a:off x="5262670" y="1106165"/>
              <a:ext cx="662184" cy="648000"/>
            </a:xfrm>
            <a:prstGeom prst="mathPlus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6466162" y="2428329"/>
            <a:ext cx="1448702" cy="708416"/>
            <a:chOff x="6313762" y="2275929"/>
            <a:chExt cx="1448702" cy="708416"/>
          </a:xfrm>
        </p:grpSpPr>
        <p:sp>
          <p:nvSpPr>
            <p:cNvPr id="31" name="Left-Right Arrow Callout 30"/>
            <p:cNvSpPr/>
            <p:nvPr/>
          </p:nvSpPr>
          <p:spPr>
            <a:xfrm>
              <a:off x="6313762" y="2278625"/>
              <a:ext cx="1448702" cy="705720"/>
            </a:xfrm>
            <a:prstGeom prst="leftRightArrowCallout">
              <a:avLst/>
            </a:prstGeom>
            <a:noFill/>
            <a:ln w="1016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Minus 31"/>
            <p:cNvSpPr/>
            <p:nvPr/>
          </p:nvSpPr>
          <p:spPr>
            <a:xfrm>
              <a:off x="6748261" y="2275929"/>
              <a:ext cx="582812" cy="708416"/>
            </a:xfrm>
            <a:prstGeom prst="mathMinus">
              <a:avLst/>
            </a:prstGeom>
            <a:solidFill>
              <a:srgbClr val="00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Quad Arrow 34"/>
          <p:cNvSpPr/>
          <p:nvPr/>
        </p:nvSpPr>
        <p:spPr>
          <a:xfrm>
            <a:off x="2028453" y="4384808"/>
            <a:ext cx="1216152" cy="1216152"/>
          </a:xfrm>
          <a:prstGeom prst="quad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6" name="Group 45"/>
          <p:cNvGrpSpPr/>
          <p:nvPr/>
        </p:nvGrpSpPr>
        <p:grpSpPr>
          <a:xfrm>
            <a:off x="876690" y="830576"/>
            <a:ext cx="1188510" cy="1378321"/>
            <a:chOff x="876690" y="830576"/>
            <a:chExt cx="1188510" cy="1378321"/>
          </a:xfrm>
        </p:grpSpPr>
        <p:sp>
          <p:nvSpPr>
            <p:cNvPr id="4" name="Oval 3"/>
            <p:cNvSpPr/>
            <p:nvPr/>
          </p:nvSpPr>
          <p:spPr>
            <a:xfrm>
              <a:off x="876690" y="830576"/>
              <a:ext cx="934416" cy="914400"/>
            </a:xfrm>
            <a:prstGeom prst="ellipse">
              <a:avLst/>
            </a:prstGeom>
            <a:noFill/>
            <a:ln w="190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Plus 5"/>
            <p:cNvSpPr>
              <a:spLocks noChangeAspect="1"/>
            </p:cNvSpPr>
            <p:nvPr/>
          </p:nvSpPr>
          <p:spPr>
            <a:xfrm>
              <a:off x="1009414" y="960451"/>
              <a:ext cx="662184" cy="648000"/>
            </a:xfrm>
            <a:prstGeom prst="mathPlus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/>
            </a:p>
          </p:txBody>
        </p:sp>
        <p:sp>
          <p:nvSpPr>
            <p:cNvPr id="38" name="Rounded Rectangle 37"/>
            <p:cNvSpPr/>
            <p:nvPr/>
          </p:nvSpPr>
          <p:spPr>
            <a:xfrm rot="2700000">
              <a:off x="1491196" y="1634893"/>
              <a:ext cx="758882" cy="389126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2780789" y="798098"/>
            <a:ext cx="1188510" cy="1378321"/>
            <a:chOff x="2780789" y="798098"/>
            <a:chExt cx="1188510" cy="1378321"/>
          </a:xfrm>
        </p:grpSpPr>
        <p:sp>
          <p:nvSpPr>
            <p:cNvPr id="15" name="Minus 14"/>
            <p:cNvSpPr/>
            <p:nvPr/>
          </p:nvSpPr>
          <p:spPr>
            <a:xfrm>
              <a:off x="2884605" y="911418"/>
              <a:ext cx="720000" cy="720000"/>
            </a:xfrm>
            <a:prstGeom prst="mathMinus">
              <a:avLst/>
            </a:prstGeom>
            <a:solidFill>
              <a:srgbClr val="00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>
              <a:off x="2780789" y="798098"/>
              <a:ext cx="934416" cy="914400"/>
            </a:xfrm>
            <a:prstGeom prst="ellipse">
              <a:avLst/>
            </a:prstGeom>
            <a:noFill/>
            <a:ln w="190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ounded Rectangle 43"/>
            <p:cNvSpPr/>
            <p:nvPr/>
          </p:nvSpPr>
          <p:spPr>
            <a:xfrm rot="2700000">
              <a:off x="3395295" y="1602415"/>
              <a:ext cx="758882" cy="389126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8" name="Isosceles Triangle 47"/>
          <p:cNvSpPr/>
          <p:nvPr/>
        </p:nvSpPr>
        <p:spPr>
          <a:xfrm rot="5400000">
            <a:off x="1532601" y="3010627"/>
            <a:ext cx="1060704" cy="636406"/>
          </a:xfrm>
          <a:prstGeom prst="triangle">
            <a:avLst>
              <a:gd name="adj" fmla="val 47279"/>
            </a:avLst>
          </a:prstGeom>
          <a:solidFill>
            <a:srgbClr val="0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2" name="Group 51"/>
          <p:cNvGrpSpPr/>
          <p:nvPr/>
        </p:nvGrpSpPr>
        <p:grpSpPr>
          <a:xfrm>
            <a:off x="3244605" y="2972642"/>
            <a:ext cx="689495" cy="886540"/>
            <a:chOff x="3244605" y="2972642"/>
            <a:chExt cx="689495" cy="886540"/>
          </a:xfrm>
        </p:grpSpPr>
        <p:sp>
          <p:nvSpPr>
            <p:cNvPr id="49" name="Rectangle 48"/>
            <p:cNvSpPr/>
            <p:nvPr/>
          </p:nvSpPr>
          <p:spPr>
            <a:xfrm>
              <a:off x="3244605" y="2972642"/>
              <a:ext cx="233326" cy="88654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3700774" y="2972642"/>
              <a:ext cx="233326" cy="88654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4104020" y="5145289"/>
            <a:ext cx="836781" cy="1060703"/>
            <a:chOff x="4104020" y="5145289"/>
            <a:chExt cx="836781" cy="1060703"/>
          </a:xfrm>
        </p:grpSpPr>
        <p:sp>
          <p:nvSpPr>
            <p:cNvPr id="53" name="Isosceles Triangle 52"/>
            <p:cNvSpPr/>
            <p:nvPr/>
          </p:nvSpPr>
          <p:spPr>
            <a:xfrm rot="5400000">
              <a:off x="3801795" y="5447514"/>
              <a:ext cx="1060703" cy="456254"/>
            </a:xfrm>
            <a:prstGeom prst="triangle">
              <a:avLst/>
            </a:prstGeom>
            <a:solidFill>
              <a:srgbClr val="00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Isosceles Triangle 55"/>
            <p:cNvSpPr/>
            <p:nvPr/>
          </p:nvSpPr>
          <p:spPr>
            <a:xfrm rot="5400000">
              <a:off x="4182322" y="5447514"/>
              <a:ext cx="1060703" cy="456254"/>
            </a:xfrm>
            <a:prstGeom prst="triangle">
              <a:avLst/>
            </a:prstGeom>
            <a:solidFill>
              <a:srgbClr val="00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8" name="Group 57"/>
          <p:cNvGrpSpPr/>
          <p:nvPr/>
        </p:nvGrpSpPr>
        <p:grpSpPr>
          <a:xfrm flipH="1">
            <a:off x="5371480" y="5145290"/>
            <a:ext cx="836781" cy="1060703"/>
            <a:chOff x="4104020" y="5145289"/>
            <a:chExt cx="836781" cy="1060703"/>
          </a:xfrm>
        </p:grpSpPr>
        <p:sp>
          <p:nvSpPr>
            <p:cNvPr id="59" name="Isosceles Triangle 58"/>
            <p:cNvSpPr/>
            <p:nvPr/>
          </p:nvSpPr>
          <p:spPr>
            <a:xfrm rot="5400000">
              <a:off x="3801795" y="5447514"/>
              <a:ext cx="1060703" cy="456254"/>
            </a:xfrm>
            <a:prstGeom prst="triangle">
              <a:avLst/>
            </a:prstGeom>
            <a:solidFill>
              <a:srgbClr val="00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Isosceles Triangle 59"/>
            <p:cNvSpPr/>
            <p:nvPr/>
          </p:nvSpPr>
          <p:spPr>
            <a:xfrm rot="5400000">
              <a:off x="4182322" y="5447514"/>
              <a:ext cx="1060703" cy="456254"/>
            </a:xfrm>
            <a:prstGeom prst="triangle">
              <a:avLst/>
            </a:prstGeom>
            <a:solidFill>
              <a:srgbClr val="00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2" name="Rounded Rectangle 61"/>
          <p:cNvSpPr/>
          <p:nvPr/>
        </p:nvSpPr>
        <p:spPr>
          <a:xfrm>
            <a:off x="550354" y="2944782"/>
            <a:ext cx="914400" cy="914400"/>
          </a:xfrm>
          <a:prstGeom prst="roundRect">
            <a:avLst/>
          </a:prstGeom>
          <a:solidFill>
            <a:srgbClr val="0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4777225" y="720969"/>
            <a:ext cx="1188510" cy="1455450"/>
            <a:chOff x="4777225" y="720969"/>
            <a:chExt cx="1188510" cy="1455450"/>
          </a:xfrm>
        </p:grpSpPr>
        <p:sp>
          <p:nvSpPr>
            <p:cNvPr id="36" name="Oval 35"/>
            <p:cNvSpPr/>
            <p:nvPr/>
          </p:nvSpPr>
          <p:spPr>
            <a:xfrm>
              <a:off x="4777225" y="798098"/>
              <a:ext cx="934416" cy="914400"/>
            </a:xfrm>
            <a:prstGeom prst="ellipse">
              <a:avLst/>
            </a:prstGeom>
            <a:noFill/>
            <a:ln w="190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ounded Rectangle 39"/>
            <p:cNvSpPr/>
            <p:nvPr/>
          </p:nvSpPr>
          <p:spPr>
            <a:xfrm rot="2700000">
              <a:off x="5391731" y="1602415"/>
              <a:ext cx="758882" cy="389126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Rectangle 2"/>
            <p:cNvSpPr/>
            <p:nvPr/>
          </p:nvSpPr>
          <p:spPr>
            <a:xfrm>
              <a:off x="4948236" y="720969"/>
              <a:ext cx="607859" cy="923330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1" cap="none" spc="0" dirty="0" smtClean="0">
                  <a:ln w="12700">
                    <a:noFill/>
                    <a:prstDash val="solid"/>
                  </a:ln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</a:rPr>
                <a:t>A</a:t>
              </a:r>
              <a:endParaRPr lang="en-US" sz="5400" b="1" cap="none" spc="0" dirty="0">
                <a:ln w="12700">
                  <a:noFill/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094687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" name="Group 103"/>
          <p:cNvGrpSpPr/>
          <p:nvPr/>
        </p:nvGrpSpPr>
        <p:grpSpPr>
          <a:xfrm>
            <a:off x="1940462" y="970247"/>
            <a:ext cx="4929674" cy="4872440"/>
            <a:chOff x="1940462" y="970247"/>
            <a:chExt cx="4929674" cy="4872440"/>
          </a:xfrm>
        </p:grpSpPr>
        <p:grpSp>
          <p:nvGrpSpPr>
            <p:cNvPr id="4" name="Group 3"/>
            <p:cNvGrpSpPr>
              <a:grpSpLocks noChangeAspect="1"/>
            </p:cNvGrpSpPr>
            <p:nvPr/>
          </p:nvGrpSpPr>
          <p:grpSpPr>
            <a:xfrm>
              <a:off x="3491966" y="1004663"/>
              <a:ext cx="969642" cy="1080000"/>
              <a:chOff x="4943574" y="1515229"/>
              <a:chExt cx="1702888" cy="1896699"/>
            </a:xfrm>
          </p:grpSpPr>
          <p:sp>
            <p:nvSpPr>
              <p:cNvPr id="5" name="Oval 4"/>
              <p:cNvSpPr/>
              <p:nvPr/>
            </p:nvSpPr>
            <p:spPr>
              <a:xfrm>
                <a:off x="4943574" y="1795732"/>
                <a:ext cx="1702888" cy="1616196"/>
              </a:xfrm>
              <a:prstGeom prst="ellipse">
                <a:avLst/>
              </a:prstGeom>
              <a:noFill/>
              <a:ln w="152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Oval 5"/>
              <p:cNvSpPr>
                <a:spLocks/>
              </p:cNvSpPr>
              <p:nvPr/>
            </p:nvSpPr>
            <p:spPr>
              <a:xfrm>
                <a:off x="5384119" y="2112739"/>
                <a:ext cx="180000" cy="180000"/>
              </a:xfrm>
              <a:prstGeom prst="ellipse">
                <a:avLst/>
              </a:prstGeom>
              <a:solidFill>
                <a:schemeClr val="tx1"/>
              </a:solidFill>
              <a:ln w="76200" cmpd="sng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Oval 6"/>
              <p:cNvSpPr>
                <a:spLocks/>
              </p:cNvSpPr>
              <p:nvPr/>
            </p:nvSpPr>
            <p:spPr>
              <a:xfrm>
                <a:off x="5982625" y="2112739"/>
                <a:ext cx="180000" cy="180000"/>
              </a:xfrm>
              <a:prstGeom prst="ellipse">
                <a:avLst/>
              </a:prstGeom>
              <a:solidFill>
                <a:schemeClr val="tx1"/>
              </a:solidFill>
              <a:ln w="76200" cmpd="sng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Oval 7"/>
              <p:cNvSpPr>
                <a:spLocks/>
              </p:cNvSpPr>
              <p:nvPr/>
            </p:nvSpPr>
            <p:spPr>
              <a:xfrm>
                <a:off x="6236042" y="2524879"/>
                <a:ext cx="180000" cy="180000"/>
              </a:xfrm>
              <a:prstGeom prst="ellipse">
                <a:avLst/>
              </a:prstGeom>
              <a:solidFill>
                <a:schemeClr val="tx1"/>
              </a:solidFill>
              <a:ln w="76200" cmpd="sng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Oval 8"/>
              <p:cNvSpPr>
                <a:spLocks/>
              </p:cNvSpPr>
              <p:nvPr/>
            </p:nvSpPr>
            <p:spPr>
              <a:xfrm>
                <a:off x="5695754" y="2518549"/>
                <a:ext cx="180000" cy="180000"/>
              </a:xfrm>
              <a:prstGeom prst="ellipse">
                <a:avLst/>
              </a:prstGeom>
              <a:solidFill>
                <a:schemeClr val="tx1"/>
              </a:solidFill>
              <a:ln w="76200" cmpd="sng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Oval 9"/>
              <p:cNvSpPr>
                <a:spLocks/>
              </p:cNvSpPr>
              <p:nvPr/>
            </p:nvSpPr>
            <p:spPr>
              <a:xfrm>
                <a:off x="5169897" y="2541079"/>
                <a:ext cx="180000" cy="180000"/>
              </a:xfrm>
              <a:prstGeom prst="ellipse">
                <a:avLst/>
              </a:prstGeom>
              <a:solidFill>
                <a:schemeClr val="tx1"/>
              </a:solidFill>
              <a:ln w="76200" cmpd="sng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/>
              <p:cNvSpPr>
                <a:spLocks/>
              </p:cNvSpPr>
              <p:nvPr/>
            </p:nvSpPr>
            <p:spPr>
              <a:xfrm>
                <a:off x="5408883" y="2924359"/>
                <a:ext cx="180000" cy="180000"/>
              </a:xfrm>
              <a:prstGeom prst="ellipse">
                <a:avLst/>
              </a:prstGeom>
              <a:solidFill>
                <a:schemeClr val="tx1"/>
              </a:solidFill>
              <a:ln w="76200" cmpd="sng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/>
              <p:cNvSpPr>
                <a:spLocks/>
              </p:cNvSpPr>
              <p:nvPr/>
            </p:nvSpPr>
            <p:spPr>
              <a:xfrm>
                <a:off x="5994213" y="2918029"/>
                <a:ext cx="180000" cy="180000"/>
              </a:xfrm>
              <a:prstGeom prst="ellipse">
                <a:avLst/>
              </a:prstGeom>
              <a:solidFill>
                <a:schemeClr val="tx1"/>
              </a:solidFill>
              <a:ln w="76200" cmpd="sng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" name="Straight Connector 12"/>
              <p:cNvCxnSpPr>
                <a:stCxn id="7" idx="3"/>
                <a:endCxn id="9" idx="7"/>
              </p:cNvCxnSpPr>
              <p:nvPr/>
            </p:nvCxnSpPr>
            <p:spPr>
              <a:xfrm flipH="1">
                <a:off x="5849394" y="2266379"/>
                <a:ext cx="159591" cy="278530"/>
              </a:xfrm>
              <a:prstGeom prst="line">
                <a:avLst/>
              </a:prstGeom>
              <a:ln w="76200" cmpd="sng"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>
                <a:stCxn id="8" idx="2"/>
                <a:endCxn id="9" idx="6"/>
              </p:cNvCxnSpPr>
              <p:nvPr/>
            </p:nvCxnSpPr>
            <p:spPr>
              <a:xfrm flipH="1" flipV="1">
                <a:off x="5875754" y="2608549"/>
                <a:ext cx="360288" cy="6330"/>
              </a:xfrm>
              <a:prstGeom prst="line">
                <a:avLst/>
              </a:prstGeom>
              <a:ln w="76200" cmpd="sng"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>
                <a:stCxn id="12" idx="1"/>
                <a:endCxn id="9" idx="5"/>
              </p:cNvCxnSpPr>
              <p:nvPr/>
            </p:nvCxnSpPr>
            <p:spPr>
              <a:xfrm flipH="1" flipV="1">
                <a:off x="5849394" y="2672189"/>
                <a:ext cx="171179" cy="272200"/>
              </a:xfrm>
              <a:prstGeom prst="line">
                <a:avLst/>
              </a:prstGeom>
              <a:ln w="76200" cmpd="sng"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>
                <a:stCxn id="11" idx="7"/>
                <a:endCxn id="9" idx="3"/>
              </p:cNvCxnSpPr>
              <p:nvPr/>
            </p:nvCxnSpPr>
            <p:spPr>
              <a:xfrm flipV="1">
                <a:off x="5562523" y="2672189"/>
                <a:ext cx="159591" cy="278530"/>
              </a:xfrm>
              <a:prstGeom prst="line">
                <a:avLst/>
              </a:prstGeom>
              <a:ln w="76200" cmpd="sng"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>
                <a:stCxn id="10" idx="6"/>
                <a:endCxn id="9" idx="2"/>
              </p:cNvCxnSpPr>
              <p:nvPr/>
            </p:nvCxnSpPr>
            <p:spPr>
              <a:xfrm flipV="1">
                <a:off x="5349897" y="2608549"/>
                <a:ext cx="345857" cy="22530"/>
              </a:xfrm>
              <a:prstGeom prst="line">
                <a:avLst/>
              </a:prstGeom>
              <a:ln w="76200" cmpd="sng"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>
                <a:stCxn id="6" idx="5"/>
                <a:endCxn id="9" idx="1"/>
              </p:cNvCxnSpPr>
              <p:nvPr/>
            </p:nvCxnSpPr>
            <p:spPr>
              <a:xfrm>
                <a:off x="5537759" y="2266379"/>
                <a:ext cx="184355" cy="278530"/>
              </a:xfrm>
              <a:prstGeom prst="line">
                <a:avLst/>
              </a:prstGeom>
              <a:ln w="76200" cmpd="sng"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Isosceles Triangle 18"/>
              <p:cNvSpPr/>
              <p:nvPr/>
            </p:nvSpPr>
            <p:spPr>
              <a:xfrm>
                <a:off x="5549688" y="1515229"/>
                <a:ext cx="447368" cy="288602"/>
              </a:xfrm>
              <a:prstGeom prst="triangle">
                <a:avLst/>
              </a:prstGeom>
              <a:noFill/>
              <a:ln w="12700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41" name="Picture 40" descr="video-icon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1951183" y="2535849"/>
              <a:ext cx="1080000" cy="762408"/>
            </a:xfrm>
            <a:prstGeom prst="rect">
              <a:avLst/>
            </a:prstGeom>
          </p:spPr>
        </p:pic>
        <p:grpSp>
          <p:nvGrpSpPr>
            <p:cNvPr id="52" name="Group 51"/>
            <p:cNvGrpSpPr>
              <a:grpSpLocks noChangeAspect="1"/>
            </p:cNvGrpSpPr>
            <p:nvPr/>
          </p:nvGrpSpPr>
          <p:grpSpPr>
            <a:xfrm>
              <a:off x="1989312" y="987958"/>
              <a:ext cx="965518" cy="1080000"/>
              <a:chOff x="1298812" y="1616194"/>
              <a:chExt cx="1702888" cy="1904799"/>
            </a:xfrm>
          </p:grpSpPr>
          <p:sp>
            <p:nvSpPr>
              <p:cNvPr id="53" name="Oval 52"/>
              <p:cNvSpPr/>
              <p:nvPr/>
            </p:nvSpPr>
            <p:spPr>
              <a:xfrm>
                <a:off x="1298812" y="1904799"/>
                <a:ext cx="1702888" cy="1616194"/>
              </a:xfrm>
              <a:prstGeom prst="ellipse">
                <a:avLst/>
              </a:prstGeom>
              <a:noFill/>
              <a:ln w="152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Isosceles Triangle 53"/>
              <p:cNvSpPr/>
              <p:nvPr/>
            </p:nvSpPr>
            <p:spPr>
              <a:xfrm>
                <a:off x="1904926" y="1616194"/>
                <a:ext cx="447368" cy="288602"/>
              </a:xfrm>
              <a:prstGeom prst="triangle">
                <a:avLst/>
              </a:prstGeom>
              <a:noFill/>
              <a:ln w="12700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Oval 54"/>
              <p:cNvSpPr>
                <a:spLocks/>
              </p:cNvSpPr>
              <p:nvPr/>
            </p:nvSpPr>
            <p:spPr>
              <a:xfrm>
                <a:off x="1739357" y="2221805"/>
                <a:ext cx="180000" cy="180000"/>
              </a:xfrm>
              <a:prstGeom prst="ellipse">
                <a:avLst/>
              </a:prstGeom>
              <a:solidFill>
                <a:schemeClr val="tx1"/>
              </a:solidFill>
              <a:ln w="76200" cmpd="sng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Oval 55"/>
              <p:cNvSpPr>
                <a:spLocks/>
              </p:cNvSpPr>
              <p:nvPr/>
            </p:nvSpPr>
            <p:spPr>
              <a:xfrm>
                <a:off x="2337863" y="2221805"/>
                <a:ext cx="180000" cy="180000"/>
              </a:xfrm>
              <a:prstGeom prst="ellipse">
                <a:avLst/>
              </a:prstGeom>
              <a:solidFill>
                <a:schemeClr val="tx1"/>
              </a:solidFill>
              <a:ln w="76200" cmpd="sng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Oval 56"/>
              <p:cNvSpPr>
                <a:spLocks/>
              </p:cNvSpPr>
              <p:nvPr/>
            </p:nvSpPr>
            <p:spPr>
              <a:xfrm>
                <a:off x="2591280" y="2633945"/>
                <a:ext cx="180000" cy="180000"/>
              </a:xfrm>
              <a:prstGeom prst="ellipse">
                <a:avLst/>
              </a:prstGeom>
              <a:solidFill>
                <a:schemeClr val="tx1"/>
              </a:solidFill>
              <a:ln w="76200" cmpd="sng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Oval 57"/>
              <p:cNvSpPr>
                <a:spLocks/>
              </p:cNvSpPr>
              <p:nvPr/>
            </p:nvSpPr>
            <p:spPr>
              <a:xfrm>
                <a:off x="2050992" y="2627615"/>
                <a:ext cx="180000" cy="180000"/>
              </a:xfrm>
              <a:prstGeom prst="ellipse">
                <a:avLst/>
              </a:prstGeom>
              <a:solidFill>
                <a:schemeClr val="tx1"/>
              </a:solidFill>
              <a:ln w="76200" cmpd="sng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Oval 58"/>
              <p:cNvSpPr>
                <a:spLocks/>
              </p:cNvSpPr>
              <p:nvPr/>
            </p:nvSpPr>
            <p:spPr>
              <a:xfrm>
                <a:off x="1525135" y="2650145"/>
                <a:ext cx="180000" cy="180000"/>
              </a:xfrm>
              <a:prstGeom prst="ellipse">
                <a:avLst/>
              </a:prstGeom>
              <a:solidFill>
                <a:schemeClr val="tx1"/>
              </a:solidFill>
              <a:ln w="76200" cmpd="sng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Oval 59"/>
              <p:cNvSpPr>
                <a:spLocks/>
              </p:cNvSpPr>
              <p:nvPr/>
            </p:nvSpPr>
            <p:spPr>
              <a:xfrm>
                <a:off x="1764121" y="3033425"/>
                <a:ext cx="180000" cy="180000"/>
              </a:xfrm>
              <a:prstGeom prst="ellipse">
                <a:avLst/>
              </a:prstGeom>
              <a:solidFill>
                <a:schemeClr val="tx1"/>
              </a:solidFill>
              <a:ln w="76200" cmpd="sng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Oval 60"/>
              <p:cNvSpPr>
                <a:spLocks/>
              </p:cNvSpPr>
              <p:nvPr/>
            </p:nvSpPr>
            <p:spPr>
              <a:xfrm>
                <a:off x="2349451" y="3027095"/>
                <a:ext cx="180000" cy="180000"/>
              </a:xfrm>
              <a:prstGeom prst="ellipse">
                <a:avLst/>
              </a:prstGeom>
              <a:solidFill>
                <a:schemeClr val="tx1"/>
              </a:solidFill>
              <a:ln w="76200" cmpd="sng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2" name="Group 61"/>
            <p:cNvGrpSpPr>
              <a:grpSpLocks noChangeAspect="1"/>
            </p:cNvGrpSpPr>
            <p:nvPr/>
          </p:nvGrpSpPr>
          <p:grpSpPr>
            <a:xfrm>
              <a:off x="5050153" y="3553322"/>
              <a:ext cx="526111" cy="1080000"/>
              <a:chOff x="5084151" y="3172624"/>
              <a:chExt cx="705720" cy="1448702"/>
            </a:xfrm>
          </p:grpSpPr>
          <p:sp>
            <p:nvSpPr>
              <p:cNvPr id="63" name="Left-Right Arrow Callout 62"/>
              <p:cNvSpPr/>
              <p:nvPr/>
            </p:nvSpPr>
            <p:spPr>
              <a:xfrm rot="5400000">
                <a:off x="4712660" y="3544115"/>
                <a:ext cx="1448702" cy="705720"/>
              </a:xfrm>
              <a:prstGeom prst="leftRightArrowCallout">
                <a:avLst/>
              </a:prstGeom>
              <a:noFill/>
              <a:ln w="10160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Plus 63"/>
              <p:cNvSpPr>
                <a:spLocks noChangeAspect="1"/>
              </p:cNvSpPr>
              <p:nvPr/>
            </p:nvSpPr>
            <p:spPr>
              <a:xfrm>
                <a:off x="5110270" y="3572975"/>
                <a:ext cx="662184" cy="648000"/>
              </a:xfrm>
              <a:prstGeom prst="mathPlus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/>
              </a:p>
            </p:txBody>
          </p:sp>
        </p:grpSp>
        <p:grpSp>
          <p:nvGrpSpPr>
            <p:cNvPr id="65" name="Group 64"/>
            <p:cNvGrpSpPr>
              <a:grpSpLocks noChangeAspect="1"/>
            </p:cNvGrpSpPr>
            <p:nvPr/>
          </p:nvGrpSpPr>
          <p:grpSpPr>
            <a:xfrm>
              <a:off x="6210005" y="3553322"/>
              <a:ext cx="526111" cy="1080000"/>
              <a:chOff x="6449306" y="4226939"/>
              <a:chExt cx="705720" cy="1448702"/>
            </a:xfrm>
          </p:grpSpPr>
          <p:sp>
            <p:nvSpPr>
              <p:cNvPr id="66" name="Left-Right Arrow Callout 65"/>
              <p:cNvSpPr/>
              <p:nvPr/>
            </p:nvSpPr>
            <p:spPr>
              <a:xfrm rot="5400000">
                <a:off x="6077815" y="4598430"/>
                <a:ext cx="1448702" cy="705720"/>
              </a:xfrm>
              <a:prstGeom prst="leftRightArrowCallout">
                <a:avLst/>
              </a:prstGeom>
              <a:noFill/>
              <a:ln w="10160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Minus 66"/>
              <p:cNvSpPr/>
              <p:nvPr/>
            </p:nvSpPr>
            <p:spPr>
              <a:xfrm>
                <a:off x="6512314" y="4595734"/>
                <a:ext cx="582812" cy="708416"/>
              </a:xfrm>
              <a:prstGeom prst="mathMinus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8" name="Group 67"/>
            <p:cNvGrpSpPr>
              <a:grpSpLocks noChangeAspect="1"/>
            </p:cNvGrpSpPr>
            <p:nvPr/>
          </p:nvGrpSpPr>
          <p:grpSpPr>
            <a:xfrm>
              <a:off x="1940462" y="3825264"/>
              <a:ext cx="1080000" cy="526111"/>
              <a:chOff x="4865060" y="1077305"/>
              <a:chExt cx="1448702" cy="705720"/>
            </a:xfrm>
          </p:grpSpPr>
          <p:sp>
            <p:nvSpPr>
              <p:cNvPr id="69" name="Left-Right Arrow Callout 68"/>
              <p:cNvSpPr/>
              <p:nvPr/>
            </p:nvSpPr>
            <p:spPr>
              <a:xfrm>
                <a:off x="4865060" y="1077305"/>
                <a:ext cx="1448702" cy="705720"/>
              </a:xfrm>
              <a:prstGeom prst="leftRightArrowCallout">
                <a:avLst/>
              </a:prstGeom>
              <a:noFill/>
              <a:ln w="10160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Plus 69"/>
              <p:cNvSpPr>
                <a:spLocks noChangeAspect="1"/>
              </p:cNvSpPr>
              <p:nvPr/>
            </p:nvSpPr>
            <p:spPr>
              <a:xfrm>
                <a:off x="5262670" y="1106165"/>
                <a:ext cx="662184" cy="648000"/>
              </a:xfrm>
              <a:prstGeom prst="mathPlus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/>
              </a:p>
            </p:txBody>
          </p:sp>
        </p:grpSp>
        <p:grpSp>
          <p:nvGrpSpPr>
            <p:cNvPr id="71" name="Group 70"/>
            <p:cNvGrpSpPr>
              <a:grpSpLocks noChangeAspect="1"/>
            </p:cNvGrpSpPr>
            <p:nvPr/>
          </p:nvGrpSpPr>
          <p:grpSpPr>
            <a:xfrm>
              <a:off x="3467541" y="3823254"/>
              <a:ext cx="1080000" cy="528121"/>
              <a:chOff x="6313762" y="2275929"/>
              <a:chExt cx="1448702" cy="708416"/>
            </a:xfrm>
          </p:grpSpPr>
          <p:sp>
            <p:nvSpPr>
              <p:cNvPr id="72" name="Left-Right Arrow Callout 71"/>
              <p:cNvSpPr/>
              <p:nvPr/>
            </p:nvSpPr>
            <p:spPr>
              <a:xfrm>
                <a:off x="6313762" y="2278625"/>
                <a:ext cx="1448702" cy="705720"/>
              </a:xfrm>
              <a:prstGeom prst="leftRightArrowCallout">
                <a:avLst/>
              </a:prstGeom>
              <a:noFill/>
              <a:ln w="10160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Minus 72"/>
              <p:cNvSpPr/>
              <p:nvPr/>
            </p:nvSpPr>
            <p:spPr>
              <a:xfrm>
                <a:off x="6748261" y="2275929"/>
                <a:ext cx="582812" cy="708416"/>
              </a:xfrm>
              <a:prstGeom prst="mathMinus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1" name="Group 80"/>
            <p:cNvGrpSpPr>
              <a:grpSpLocks noChangeAspect="1"/>
            </p:cNvGrpSpPr>
            <p:nvPr/>
          </p:nvGrpSpPr>
          <p:grpSpPr>
            <a:xfrm>
              <a:off x="4913417" y="1181305"/>
              <a:ext cx="731719" cy="646331"/>
              <a:chOff x="5569284" y="1154462"/>
              <a:chExt cx="731719" cy="646331"/>
            </a:xfrm>
          </p:grpSpPr>
          <p:sp>
            <p:nvSpPr>
              <p:cNvPr id="74" name="Rectangle 73"/>
              <p:cNvSpPr/>
              <p:nvPr/>
            </p:nvSpPr>
            <p:spPr>
              <a:xfrm>
                <a:off x="5920226" y="1284333"/>
                <a:ext cx="72000" cy="43200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TextBox 74"/>
              <p:cNvSpPr txBox="1"/>
              <p:nvPr/>
            </p:nvSpPr>
            <p:spPr>
              <a:xfrm>
                <a:off x="5569284" y="1154462"/>
                <a:ext cx="41865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600" b="1" dirty="0" smtClean="0"/>
                  <a:t>1</a:t>
                </a:r>
                <a:endParaRPr lang="en-US" sz="3600" b="1" dirty="0"/>
              </a:p>
            </p:txBody>
          </p:sp>
          <p:sp>
            <p:nvSpPr>
              <p:cNvPr id="76" name="TextBox 75"/>
              <p:cNvSpPr txBox="1"/>
              <p:nvPr/>
            </p:nvSpPr>
            <p:spPr>
              <a:xfrm>
                <a:off x="5941004" y="1154462"/>
                <a:ext cx="359999" cy="3600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3600" b="1" dirty="0"/>
                  <a:t>2</a:t>
                </a:r>
                <a:endParaRPr lang="en-US" sz="3600" b="1" dirty="0"/>
              </a:p>
            </p:txBody>
          </p:sp>
        </p:grpSp>
        <p:grpSp>
          <p:nvGrpSpPr>
            <p:cNvPr id="77" name="Group 76"/>
            <p:cNvGrpSpPr/>
            <p:nvPr/>
          </p:nvGrpSpPr>
          <p:grpSpPr>
            <a:xfrm>
              <a:off x="6234430" y="970247"/>
              <a:ext cx="418654" cy="1126975"/>
              <a:chOff x="7867571" y="5145903"/>
              <a:chExt cx="418654" cy="1126975"/>
            </a:xfrm>
          </p:grpSpPr>
          <p:sp>
            <p:nvSpPr>
              <p:cNvPr id="78" name="Rectangle 77"/>
              <p:cNvSpPr/>
              <p:nvPr/>
            </p:nvSpPr>
            <p:spPr>
              <a:xfrm rot="5400000">
                <a:off x="8046892" y="5562626"/>
                <a:ext cx="72000" cy="36000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TextBox 78"/>
              <p:cNvSpPr txBox="1"/>
              <p:nvPr/>
            </p:nvSpPr>
            <p:spPr>
              <a:xfrm>
                <a:off x="7867571" y="5145903"/>
                <a:ext cx="41865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600" b="1" dirty="0" smtClean="0"/>
                  <a:t>1</a:t>
                </a:r>
                <a:endParaRPr lang="en-US" sz="3600" b="1" dirty="0"/>
              </a:p>
            </p:txBody>
          </p:sp>
          <p:sp>
            <p:nvSpPr>
              <p:cNvPr id="80" name="TextBox 79"/>
              <p:cNvSpPr txBox="1"/>
              <p:nvPr/>
            </p:nvSpPr>
            <p:spPr>
              <a:xfrm>
                <a:off x="7867571" y="5626547"/>
                <a:ext cx="41865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3600" b="1" dirty="0"/>
                  <a:t>2</a:t>
                </a:r>
                <a:endParaRPr lang="en-US" sz="3600" b="1" dirty="0"/>
              </a:p>
            </p:txBody>
          </p:sp>
        </p:grpSp>
        <p:sp>
          <p:nvSpPr>
            <p:cNvPr id="82" name="Isosceles Triangle 81"/>
            <p:cNvSpPr>
              <a:spLocks noChangeAspect="1"/>
            </p:cNvSpPr>
            <p:nvPr/>
          </p:nvSpPr>
          <p:spPr>
            <a:xfrm rot="5400000">
              <a:off x="4979135" y="2639543"/>
              <a:ext cx="720000" cy="431989"/>
            </a:xfrm>
            <a:prstGeom prst="triangle">
              <a:avLst>
                <a:gd name="adj" fmla="val 47279"/>
              </a:avLst>
            </a:prstGeom>
            <a:solidFill>
              <a:srgbClr val="00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3" name="Group 82"/>
            <p:cNvGrpSpPr>
              <a:grpSpLocks noChangeAspect="1"/>
            </p:cNvGrpSpPr>
            <p:nvPr/>
          </p:nvGrpSpPr>
          <p:grpSpPr>
            <a:xfrm>
              <a:off x="6178662" y="2495538"/>
              <a:ext cx="559971" cy="720000"/>
              <a:chOff x="3244605" y="2972642"/>
              <a:chExt cx="689495" cy="886540"/>
            </a:xfrm>
          </p:grpSpPr>
          <p:sp>
            <p:nvSpPr>
              <p:cNvPr id="84" name="Rectangle 83"/>
              <p:cNvSpPr/>
              <p:nvPr/>
            </p:nvSpPr>
            <p:spPr>
              <a:xfrm>
                <a:off x="3244605" y="2972642"/>
                <a:ext cx="233326" cy="88654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3700774" y="2972642"/>
                <a:ext cx="233326" cy="88654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6" name="Rounded Rectangle 85"/>
            <p:cNvSpPr>
              <a:spLocks noChangeAspect="1"/>
            </p:cNvSpPr>
            <p:nvPr/>
          </p:nvSpPr>
          <p:spPr>
            <a:xfrm>
              <a:off x="3642575" y="2538784"/>
              <a:ext cx="720000" cy="720000"/>
            </a:xfrm>
            <a:prstGeom prst="round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0" name="Group 89"/>
            <p:cNvGrpSpPr/>
            <p:nvPr/>
          </p:nvGrpSpPr>
          <p:grpSpPr>
            <a:xfrm>
              <a:off x="6118916" y="5300752"/>
              <a:ext cx="751220" cy="180000"/>
              <a:chOff x="2209840" y="4949760"/>
              <a:chExt cx="751220" cy="180000"/>
            </a:xfrm>
          </p:grpSpPr>
          <p:sp>
            <p:nvSpPr>
              <p:cNvPr id="87" name="Oval 86"/>
              <p:cNvSpPr>
                <a:spLocks noChangeAspect="1"/>
              </p:cNvSpPr>
              <p:nvPr/>
            </p:nvSpPr>
            <p:spPr>
              <a:xfrm>
                <a:off x="2209840" y="4949760"/>
                <a:ext cx="180000" cy="1800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Oval 87"/>
              <p:cNvSpPr>
                <a:spLocks noChangeAspect="1"/>
              </p:cNvSpPr>
              <p:nvPr/>
            </p:nvSpPr>
            <p:spPr>
              <a:xfrm>
                <a:off x="2504007" y="4949760"/>
                <a:ext cx="180000" cy="1800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Oval 88"/>
              <p:cNvSpPr>
                <a:spLocks noChangeAspect="1"/>
              </p:cNvSpPr>
              <p:nvPr/>
            </p:nvSpPr>
            <p:spPr>
              <a:xfrm>
                <a:off x="2781060" y="4949760"/>
                <a:ext cx="180000" cy="1800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91" name="Picture 90" descr="pencil.eps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68785" y="4891733"/>
              <a:ext cx="900000" cy="900000"/>
            </a:xfrm>
            <a:prstGeom prst="rect">
              <a:avLst/>
            </a:prstGeom>
          </p:spPr>
        </p:pic>
        <p:grpSp>
          <p:nvGrpSpPr>
            <p:cNvPr id="92" name="Group 91"/>
            <p:cNvGrpSpPr>
              <a:grpSpLocks noChangeAspect="1"/>
            </p:cNvGrpSpPr>
            <p:nvPr/>
          </p:nvGrpSpPr>
          <p:grpSpPr>
            <a:xfrm>
              <a:off x="3580398" y="4834687"/>
              <a:ext cx="811665" cy="1008000"/>
              <a:chOff x="4777225" y="720969"/>
              <a:chExt cx="1188510" cy="1455450"/>
            </a:xfrm>
          </p:grpSpPr>
          <p:sp>
            <p:nvSpPr>
              <p:cNvPr id="93" name="Oval 92"/>
              <p:cNvSpPr/>
              <p:nvPr/>
            </p:nvSpPr>
            <p:spPr>
              <a:xfrm>
                <a:off x="4777225" y="798098"/>
                <a:ext cx="934416" cy="914400"/>
              </a:xfrm>
              <a:prstGeom prst="ellipse">
                <a:avLst/>
              </a:prstGeom>
              <a:noFill/>
              <a:ln w="1905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ounded Rectangle 93"/>
              <p:cNvSpPr/>
              <p:nvPr/>
            </p:nvSpPr>
            <p:spPr>
              <a:xfrm rot="2700000">
                <a:off x="5391731" y="1602415"/>
                <a:ext cx="758882" cy="389126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4917837" y="720969"/>
                <a:ext cx="668658" cy="91101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3500" b="1" cap="none" spc="0" dirty="0" smtClean="0">
                    <a:ln w="12700">
                      <a:noFill/>
                      <a:prstDash val="solid"/>
                    </a:ln>
                    <a:effectLst>
                      <a:outerShdw blurRad="41275" dist="20320" dir="1800000" algn="tl" rotWithShape="0">
                        <a:srgbClr val="000000">
                          <a:alpha val="40000"/>
                        </a:srgbClr>
                      </a:outerShdw>
                    </a:effectLst>
                  </a:rPr>
                  <a:t>A</a:t>
                </a:r>
                <a:endParaRPr lang="en-US" sz="3500" b="1" cap="none" spc="0" dirty="0">
                  <a:ln w="12700">
                    <a:noFill/>
                    <a:prstDash val="solid"/>
                  </a:ln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</a:endParaRPr>
              </a:p>
            </p:txBody>
          </p:sp>
        </p:grpSp>
        <p:grpSp>
          <p:nvGrpSpPr>
            <p:cNvPr id="98" name="Group 97"/>
            <p:cNvGrpSpPr>
              <a:grpSpLocks noChangeAspect="1"/>
            </p:cNvGrpSpPr>
            <p:nvPr/>
          </p:nvGrpSpPr>
          <p:grpSpPr>
            <a:xfrm>
              <a:off x="4914748" y="4891733"/>
              <a:ext cx="843221" cy="935999"/>
              <a:chOff x="5564118" y="1976950"/>
              <a:chExt cx="935999" cy="1038985"/>
            </a:xfrm>
          </p:grpSpPr>
          <p:sp>
            <p:nvSpPr>
              <p:cNvPr id="99" name="Rectangle 98"/>
              <p:cNvSpPr>
                <a:spLocks noChangeAspect="1"/>
              </p:cNvSpPr>
              <p:nvPr/>
            </p:nvSpPr>
            <p:spPr>
              <a:xfrm>
                <a:off x="5564118" y="2172643"/>
                <a:ext cx="935999" cy="664703"/>
              </a:xfrm>
              <a:prstGeom prst="rect">
                <a:avLst/>
              </a:prstGeom>
              <a:noFill/>
              <a:ln w="76200" cap="rnd" cmpd="sng">
                <a:solidFill>
                  <a:srgbClr val="000000"/>
                </a:solidFill>
                <a:prstDash val="sysDash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tangle 99"/>
              <p:cNvSpPr>
                <a:spLocks noChangeAspect="1"/>
              </p:cNvSpPr>
              <p:nvPr/>
            </p:nvSpPr>
            <p:spPr>
              <a:xfrm>
                <a:off x="5780582" y="1976950"/>
                <a:ext cx="501175" cy="1038985"/>
              </a:xfrm>
              <a:prstGeom prst="rect">
                <a:avLst/>
              </a:prstGeom>
              <a:solidFill>
                <a:srgbClr val="02CD08">
                  <a:alpha val="50000"/>
                </a:srgbClr>
              </a:solidFill>
              <a:ln w="76200" cap="rnd" cmpd="sng">
                <a:noFill/>
                <a:prstDash val="soli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543596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ChangeAspect="1"/>
          </p:cNvSpPr>
          <p:nvPr/>
        </p:nvSpPr>
        <p:spPr>
          <a:xfrm>
            <a:off x="2621258" y="1056904"/>
            <a:ext cx="1152000" cy="1152000"/>
          </a:xfrm>
          <a:prstGeom prst="rect">
            <a:avLst/>
          </a:prstGeom>
          <a:noFill/>
          <a:ln w="762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cxnSp>
        <p:nvCxnSpPr>
          <p:cNvPr id="13" name="Straight Connector 12"/>
          <p:cNvCxnSpPr>
            <a:stCxn id="10" idx="0"/>
            <a:endCxn id="10" idx="2"/>
          </p:cNvCxnSpPr>
          <p:nvPr/>
        </p:nvCxnSpPr>
        <p:spPr>
          <a:xfrm>
            <a:off x="3197258" y="1056904"/>
            <a:ext cx="0" cy="1152000"/>
          </a:xfrm>
          <a:prstGeom prst="line">
            <a:avLst/>
          </a:prstGeom>
          <a:ln w="762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2908800" y="1056904"/>
            <a:ext cx="0" cy="1152000"/>
          </a:xfrm>
          <a:prstGeom prst="line">
            <a:avLst/>
          </a:prstGeom>
          <a:ln w="762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3484800" y="1056904"/>
            <a:ext cx="0" cy="1152000"/>
          </a:xfrm>
          <a:prstGeom prst="line">
            <a:avLst/>
          </a:prstGeom>
          <a:ln w="762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10" idx="3"/>
            <a:endCxn id="10" idx="1"/>
          </p:cNvCxnSpPr>
          <p:nvPr/>
        </p:nvCxnSpPr>
        <p:spPr>
          <a:xfrm flipH="1">
            <a:off x="2621258" y="1632904"/>
            <a:ext cx="1152000" cy="0"/>
          </a:xfrm>
          <a:prstGeom prst="line">
            <a:avLst/>
          </a:prstGeom>
          <a:ln w="762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2621258" y="1346400"/>
            <a:ext cx="1152000" cy="0"/>
          </a:xfrm>
          <a:prstGeom prst="line">
            <a:avLst/>
          </a:prstGeom>
          <a:ln w="762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H="1">
            <a:off x="2628020" y="1922400"/>
            <a:ext cx="1145238" cy="0"/>
          </a:xfrm>
          <a:prstGeom prst="line">
            <a:avLst/>
          </a:prstGeom>
          <a:ln w="762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6" name="Group 25"/>
          <p:cNvGrpSpPr/>
          <p:nvPr/>
        </p:nvGrpSpPr>
        <p:grpSpPr>
          <a:xfrm>
            <a:off x="2134056" y="1070226"/>
            <a:ext cx="493963" cy="1192717"/>
            <a:chOff x="1309847" y="1607500"/>
            <a:chExt cx="493962" cy="1011384"/>
          </a:xfrm>
        </p:grpSpPr>
        <p:sp>
          <p:nvSpPr>
            <p:cNvPr id="21" name="TextBox 20"/>
            <p:cNvSpPr txBox="1"/>
            <p:nvPr/>
          </p:nvSpPr>
          <p:spPr>
            <a:xfrm>
              <a:off x="1309847" y="1607500"/>
              <a:ext cx="487201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b="1" dirty="0" smtClean="0"/>
                <a:t>Ch1</a:t>
              </a:r>
              <a:endParaRPr lang="en-US" sz="1500" b="1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316608" y="1839007"/>
              <a:ext cx="487201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b="1" dirty="0" smtClean="0"/>
                <a:t>Ch2</a:t>
              </a:r>
              <a:endParaRPr lang="en-US" sz="1500" b="1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316608" y="2083838"/>
              <a:ext cx="487201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b="1" dirty="0" smtClean="0"/>
                <a:t>Ch3</a:t>
              </a:r>
              <a:endParaRPr lang="en-US" sz="1500" b="1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316608" y="2295719"/>
              <a:ext cx="487201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b="1" dirty="0" smtClean="0"/>
                <a:t>Ch4</a:t>
              </a:r>
              <a:endParaRPr lang="en-US" sz="1500" b="1" dirty="0"/>
            </a:p>
          </p:txBody>
        </p:sp>
      </p:grpSp>
      <p:sp>
        <p:nvSpPr>
          <p:cNvPr id="28" name="Striped Right Arrow 27"/>
          <p:cNvSpPr/>
          <p:nvPr/>
        </p:nvSpPr>
        <p:spPr>
          <a:xfrm>
            <a:off x="4272374" y="1451332"/>
            <a:ext cx="608024" cy="398491"/>
          </a:xfrm>
          <a:prstGeom prst="stripedRight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3" name="Group 42"/>
          <p:cNvGrpSpPr/>
          <p:nvPr/>
        </p:nvGrpSpPr>
        <p:grpSpPr>
          <a:xfrm>
            <a:off x="5367600" y="700953"/>
            <a:ext cx="1152000" cy="301911"/>
            <a:chOff x="5080376" y="988953"/>
            <a:chExt cx="1152000" cy="301911"/>
          </a:xfrm>
          <a:solidFill>
            <a:srgbClr val="20AA76"/>
          </a:solidFill>
        </p:grpSpPr>
        <p:sp>
          <p:nvSpPr>
            <p:cNvPr id="29" name="Rectangle 28"/>
            <p:cNvSpPr/>
            <p:nvPr/>
          </p:nvSpPr>
          <p:spPr>
            <a:xfrm>
              <a:off x="5080376" y="1002864"/>
              <a:ext cx="1152000" cy="288000"/>
            </a:xfrm>
            <a:prstGeom prst="rect">
              <a:avLst/>
            </a:prstGeom>
            <a:grpFill/>
            <a:ln w="762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noFill/>
              </a:endParaRPr>
            </a:p>
          </p:txBody>
        </p:sp>
        <p:cxnSp>
          <p:nvCxnSpPr>
            <p:cNvPr id="30" name="Straight Connector 29"/>
            <p:cNvCxnSpPr>
              <a:endCxn id="29" idx="2"/>
            </p:cNvCxnSpPr>
            <p:nvPr/>
          </p:nvCxnSpPr>
          <p:spPr>
            <a:xfrm>
              <a:off x="5655600" y="988953"/>
              <a:ext cx="776" cy="301911"/>
            </a:xfrm>
            <a:prstGeom prst="line">
              <a:avLst/>
            </a:prstGeom>
            <a:grpFill/>
            <a:ln w="7620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5943600" y="1020937"/>
              <a:ext cx="1577" cy="258741"/>
            </a:xfrm>
            <a:prstGeom prst="line">
              <a:avLst/>
            </a:prstGeom>
            <a:grpFill/>
            <a:ln w="7620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5367600" y="1029670"/>
              <a:ext cx="1577" cy="238363"/>
            </a:xfrm>
            <a:prstGeom prst="line">
              <a:avLst/>
            </a:prstGeom>
            <a:grpFill/>
            <a:ln w="7620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TextBox 45"/>
          <p:cNvSpPr txBox="1"/>
          <p:nvPr/>
        </p:nvSpPr>
        <p:spPr>
          <a:xfrm>
            <a:off x="6556188" y="684284"/>
            <a:ext cx="5392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 f1</a:t>
            </a:r>
            <a:endParaRPr 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4880398" y="677294"/>
            <a:ext cx="487202" cy="3811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/>
              <a:t>Ch1</a:t>
            </a:r>
            <a:endParaRPr lang="en-US" sz="1500" b="1" dirty="0"/>
          </a:p>
        </p:txBody>
      </p:sp>
      <p:sp>
        <p:nvSpPr>
          <p:cNvPr id="48" name="TextBox 47"/>
          <p:cNvSpPr txBox="1"/>
          <p:nvPr/>
        </p:nvSpPr>
        <p:spPr>
          <a:xfrm>
            <a:off x="5499843" y="296188"/>
            <a:ext cx="88751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/>
              <a:t>Thread 1</a:t>
            </a:r>
            <a:endParaRPr lang="en-US" sz="1500" b="1" dirty="0"/>
          </a:p>
        </p:txBody>
      </p:sp>
      <p:grpSp>
        <p:nvGrpSpPr>
          <p:cNvPr id="52" name="Group 51"/>
          <p:cNvGrpSpPr/>
          <p:nvPr/>
        </p:nvGrpSpPr>
        <p:grpSpPr>
          <a:xfrm>
            <a:off x="3896764" y="1070226"/>
            <a:ext cx="643220" cy="72000"/>
            <a:chOff x="6118916" y="5300752"/>
            <a:chExt cx="643220" cy="72000"/>
          </a:xfrm>
        </p:grpSpPr>
        <p:sp>
          <p:nvSpPr>
            <p:cNvPr id="49" name="Oval 48"/>
            <p:cNvSpPr>
              <a:spLocks noChangeAspect="1"/>
            </p:cNvSpPr>
            <p:nvPr/>
          </p:nvSpPr>
          <p:spPr>
            <a:xfrm>
              <a:off x="6118916" y="5300752"/>
              <a:ext cx="72000" cy="72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/>
            <p:cNvSpPr>
              <a:spLocks noChangeAspect="1"/>
            </p:cNvSpPr>
            <p:nvPr/>
          </p:nvSpPr>
          <p:spPr>
            <a:xfrm>
              <a:off x="6413083" y="5300752"/>
              <a:ext cx="72000" cy="72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/>
            <p:cNvSpPr>
              <a:spLocks noChangeAspect="1"/>
            </p:cNvSpPr>
            <p:nvPr/>
          </p:nvSpPr>
          <p:spPr>
            <a:xfrm>
              <a:off x="6690136" y="5300752"/>
              <a:ext cx="72000" cy="72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583614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3638073" y="1760306"/>
            <a:ext cx="581002" cy="555002"/>
            <a:chOff x="3445467" y="743049"/>
            <a:chExt cx="581002" cy="555002"/>
          </a:xfrm>
        </p:grpSpPr>
        <p:sp>
          <p:nvSpPr>
            <p:cNvPr id="99" name="Oval 98"/>
            <p:cNvSpPr>
              <a:spLocks noChangeAspect="1"/>
            </p:cNvSpPr>
            <p:nvPr/>
          </p:nvSpPr>
          <p:spPr>
            <a:xfrm>
              <a:off x="3445467" y="743049"/>
              <a:ext cx="581002" cy="555002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3499514" y="810599"/>
              <a:ext cx="51344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16</a:t>
              </a:r>
              <a:endParaRPr lang="en-US" sz="2000" dirty="0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2381247" y="2696285"/>
            <a:ext cx="581002" cy="555002"/>
            <a:chOff x="3445467" y="743049"/>
            <a:chExt cx="581002" cy="555002"/>
          </a:xfrm>
        </p:grpSpPr>
        <p:sp>
          <p:nvSpPr>
            <p:cNvPr id="97" name="Oval 96"/>
            <p:cNvSpPr>
              <a:spLocks noChangeAspect="1"/>
            </p:cNvSpPr>
            <p:nvPr/>
          </p:nvSpPr>
          <p:spPr>
            <a:xfrm>
              <a:off x="3445467" y="743049"/>
              <a:ext cx="581002" cy="555002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3513026" y="797089"/>
              <a:ext cx="51344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11</a:t>
              </a:r>
              <a:endParaRPr lang="en-US" sz="2000" dirty="0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4945486" y="2696285"/>
            <a:ext cx="581002" cy="555002"/>
            <a:chOff x="3445467" y="743049"/>
            <a:chExt cx="581002" cy="555002"/>
          </a:xfrm>
        </p:grpSpPr>
        <p:sp>
          <p:nvSpPr>
            <p:cNvPr id="95" name="Oval 94"/>
            <p:cNvSpPr>
              <a:spLocks noChangeAspect="1"/>
            </p:cNvSpPr>
            <p:nvPr/>
          </p:nvSpPr>
          <p:spPr>
            <a:xfrm>
              <a:off x="3445467" y="743049"/>
              <a:ext cx="581002" cy="555002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3499514" y="810599"/>
              <a:ext cx="51344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12</a:t>
              </a:r>
              <a:endParaRPr lang="en-US" sz="2000" dirty="0"/>
            </a:p>
          </p:txBody>
        </p:sp>
      </p:grpSp>
      <p:cxnSp>
        <p:nvCxnSpPr>
          <p:cNvPr id="8" name="Straight Connector 7"/>
          <p:cNvCxnSpPr>
            <a:stCxn id="99" idx="3"/>
            <a:endCxn id="97" idx="7"/>
          </p:cNvCxnSpPr>
          <p:nvPr/>
        </p:nvCxnSpPr>
        <p:spPr>
          <a:xfrm flipH="1">
            <a:off x="2877163" y="2234030"/>
            <a:ext cx="845996" cy="543533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stCxn id="99" idx="5"/>
            <a:endCxn id="95" idx="1"/>
          </p:cNvCxnSpPr>
          <p:nvPr/>
        </p:nvCxnSpPr>
        <p:spPr>
          <a:xfrm>
            <a:off x="4133989" y="2234030"/>
            <a:ext cx="896583" cy="543533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/>
        </p:nvGrpSpPr>
        <p:grpSpPr>
          <a:xfrm>
            <a:off x="1608108" y="3645773"/>
            <a:ext cx="581002" cy="555002"/>
            <a:chOff x="3445467" y="743049"/>
            <a:chExt cx="581002" cy="555002"/>
          </a:xfrm>
        </p:grpSpPr>
        <p:sp>
          <p:nvSpPr>
            <p:cNvPr id="93" name="Oval 92"/>
            <p:cNvSpPr>
              <a:spLocks noChangeAspect="1"/>
            </p:cNvSpPr>
            <p:nvPr/>
          </p:nvSpPr>
          <p:spPr>
            <a:xfrm>
              <a:off x="3445467" y="743049"/>
              <a:ext cx="581002" cy="555002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4" name="TextBox 93"/>
            <p:cNvSpPr txBox="1"/>
            <p:nvPr/>
          </p:nvSpPr>
          <p:spPr>
            <a:xfrm>
              <a:off x="3513026" y="797089"/>
              <a:ext cx="51344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 5</a:t>
              </a:r>
              <a:endParaRPr lang="en-US" sz="2000" dirty="0"/>
            </a:p>
          </p:txBody>
        </p:sp>
      </p:grpSp>
      <p:cxnSp>
        <p:nvCxnSpPr>
          <p:cNvPr id="11" name="Straight Connector 10"/>
          <p:cNvCxnSpPr>
            <a:stCxn id="97" idx="3"/>
            <a:endCxn id="93" idx="7"/>
          </p:cNvCxnSpPr>
          <p:nvPr/>
        </p:nvCxnSpPr>
        <p:spPr>
          <a:xfrm flipH="1">
            <a:off x="2104024" y="3170009"/>
            <a:ext cx="362309" cy="55704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2" name="Group 11"/>
          <p:cNvGrpSpPr/>
          <p:nvPr/>
        </p:nvGrpSpPr>
        <p:grpSpPr>
          <a:xfrm>
            <a:off x="3185428" y="3645773"/>
            <a:ext cx="581002" cy="555002"/>
            <a:chOff x="3445467" y="743049"/>
            <a:chExt cx="581002" cy="555002"/>
          </a:xfrm>
        </p:grpSpPr>
        <p:sp>
          <p:nvSpPr>
            <p:cNvPr id="91" name="Oval 90"/>
            <p:cNvSpPr>
              <a:spLocks noChangeAspect="1"/>
            </p:cNvSpPr>
            <p:nvPr/>
          </p:nvSpPr>
          <p:spPr>
            <a:xfrm>
              <a:off x="3445467" y="743049"/>
              <a:ext cx="581002" cy="555002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3513026" y="797089"/>
              <a:ext cx="51344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 8</a:t>
              </a:r>
              <a:endParaRPr lang="en-US" sz="2000" dirty="0"/>
            </a:p>
          </p:txBody>
        </p:sp>
      </p:grpSp>
      <p:cxnSp>
        <p:nvCxnSpPr>
          <p:cNvPr id="13" name="Straight Connector 12"/>
          <p:cNvCxnSpPr>
            <a:stCxn id="97" idx="5"/>
            <a:endCxn id="91" idx="1"/>
          </p:cNvCxnSpPr>
          <p:nvPr/>
        </p:nvCxnSpPr>
        <p:spPr>
          <a:xfrm>
            <a:off x="2877163" y="3170009"/>
            <a:ext cx="393351" cy="55704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4" name="Group 13"/>
          <p:cNvGrpSpPr/>
          <p:nvPr/>
        </p:nvGrpSpPr>
        <p:grpSpPr>
          <a:xfrm>
            <a:off x="5756219" y="3626334"/>
            <a:ext cx="581002" cy="555002"/>
            <a:chOff x="3445467" y="743049"/>
            <a:chExt cx="581002" cy="555002"/>
          </a:xfrm>
        </p:grpSpPr>
        <p:sp>
          <p:nvSpPr>
            <p:cNvPr id="89" name="Oval 88"/>
            <p:cNvSpPr>
              <a:spLocks noChangeAspect="1"/>
            </p:cNvSpPr>
            <p:nvPr/>
          </p:nvSpPr>
          <p:spPr>
            <a:xfrm>
              <a:off x="3445467" y="743049"/>
              <a:ext cx="581002" cy="555002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3513026" y="810599"/>
              <a:ext cx="51344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 </a:t>
              </a:r>
              <a:r>
                <a:rPr lang="en-US" sz="2000" dirty="0" smtClean="0"/>
                <a:t>7</a:t>
              </a:r>
              <a:endParaRPr lang="en-US" sz="2000" dirty="0"/>
            </a:p>
          </p:txBody>
        </p:sp>
      </p:grpSp>
      <p:cxnSp>
        <p:nvCxnSpPr>
          <p:cNvPr id="15" name="Straight Connector 14"/>
          <p:cNvCxnSpPr>
            <a:stCxn id="95" idx="5"/>
            <a:endCxn id="89" idx="1"/>
          </p:cNvCxnSpPr>
          <p:nvPr/>
        </p:nvCxnSpPr>
        <p:spPr>
          <a:xfrm>
            <a:off x="5441402" y="3170009"/>
            <a:ext cx="399903" cy="537603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6" name="Group 15"/>
          <p:cNvGrpSpPr/>
          <p:nvPr/>
        </p:nvGrpSpPr>
        <p:grpSpPr>
          <a:xfrm>
            <a:off x="4192051" y="3639844"/>
            <a:ext cx="581002" cy="555002"/>
            <a:chOff x="3445467" y="743049"/>
            <a:chExt cx="581002" cy="555002"/>
          </a:xfrm>
        </p:grpSpPr>
        <p:sp>
          <p:nvSpPr>
            <p:cNvPr id="87" name="Oval 86"/>
            <p:cNvSpPr>
              <a:spLocks noChangeAspect="1"/>
            </p:cNvSpPr>
            <p:nvPr/>
          </p:nvSpPr>
          <p:spPr>
            <a:xfrm>
              <a:off x="3445467" y="743049"/>
              <a:ext cx="581002" cy="555002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3499514" y="797089"/>
              <a:ext cx="51344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10</a:t>
              </a:r>
              <a:endParaRPr lang="en-US" sz="2000" dirty="0"/>
            </a:p>
          </p:txBody>
        </p:sp>
      </p:grpSp>
      <p:cxnSp>
        <p:nvCxnSpPr>
          <p:cNvPr id="17" name="Straight Connector 16"/>
          <p:cNvCxnSpPr>
            <a:stCxn id="95" idx="3"/>
            <a:endCxn id="87" idx="7"/>
          </p:cNvCxnSpPr>
          <p:nvPr/>
        </p:nvCxnSpPr>
        <p:spPr>
          <a:xfrm flipH="1">
            <a:off x="4687967" y="3170009"/>
            <a:ext cx="342605" cy="551113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8" name="Group 17"/>
          <p:cNvGrpSpPr/>
          <p:nvPr/>
        </p:nvGrpSpPr>
        <p:grpSpPr>
          <a:xfrm>
            <a:off x="1176536" y="4635791"/>
            <a:ext cx="581002" cy="555002"/>
            <a:chOff x="3445467" y="743049"/>
            <a:chExt cx="581002" cy="555002"/>
          </a:xfrm>
        </p:grpSpPr>
        <p:sp>
          <p:nvSpPr>
            <p:cNvPr id="85" name="Oval 84"/>
            <p:cNvSpPr>
              <a:spLocks noChangeAspect="1"/>
            </p:cNvSpPr>
            <p:nvPr/>
          </p:nvSpPr>
          <p:spPr>
            <a:xfrm>
              <a:off x="3445467" y="743049"/>
              <a:ext cx="581002" cy="555002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3499514" y="797089"/>
              <a:ext cx="51344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 2</a:t>
              </a:r>
              <a:endParaRPr lang="en-US" sz="2000" dirty="0"/>
            </a:p>
          </p:txBody>
        </p:sp>
      </p:grpSp>
      <p:cxnSp>
        <p:nvCxnSpPr>
          <p:cNvPr id="19" name="Straight Connector 18"/>
          <p:cNvCxnSpPr>
            <a:stCxn id="85" idx="0"/>
            <a:endCxn id="93" idx="3"/>
          </p:cNvCxnSpPr>
          <p:nvPr/>
        </p:nvCxnSpPr>
        <p:spPr>
          <a:xfrm flipV="1">
            <a:off x="1467037" y="4119497"/>
            <a:ext cx="226157" cy="51629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0" name="Group 19"/>
          <p:cNvGrpSpPr/>
          <p:nvPr/>
        </p:nvGrpSpPr>
        <p:grpSpPr>
          <a:xfrm>
            <a:off x="2049976" y="4635791"/>
            <a:ext cx="581002" cy="555002"/>
            <a:chOff x="3445467" y="743049"/>
            <a:chExt cx="581002" cy="555002"/>
          </a:xfrm>
        </p:grpSpPr>
        <p:sp>
          <p:nvSpPr>
            <p:cNvPr id="83" name="Oval 82"/>
            <p:cNvSpPr>
              <a:spLocks noChangeAspect="1"/>
            </p:cNvSpPr>
            <p:nvPr/>
          </p:nvSpPr>
          <p:spPr>
            <a:xfrm>
              <a:off x="3445467" y="743049"/>
              <a:ext cx="581002" cy="555002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3513026" y="797089"/>
              <a:ext cx="51344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 1</a:t>
              </a:r>
              <a:endParaRPr lang="en-US" sz="2000" dirty="0"/>
            </a:p>
          </p:txBody>
        </p:sp>
      </p:grpSp>
      <p:cxnSp>
        <p:nvCxnSpPr>
          <p:cNvPr id="21" name="Straight Connector 20"/>
          <p:cNvCxnSpPr>
            <a:stCxn id="83" idx="0"/>
            <a:endCxn id="93" idx="5"/>
          </p:cNvCxnSpPr>
          <p:nvPr/>
        </p:nvCxnSpPr>
        <p:spPr>
          <a:xfrm flipH="1" flipV="1">
            <a:off x="2104024" y="4119497"/>
            <a:ext cx="236453" cy="51629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2" name="Group 21"/>
          <p:cNvGrpSpPr/>
          <p:nvPr/>
        </p:nvGrpSpPr>
        <p:grpSpPr>
          <a:xfrm>
            <a:off x="2807186" y="4635791"/>
            <a:ext cx="581002" cy="555002"/>
            <a:chOff x="3445467" y="743049"/>
            <a:chExt cx="581002" cy="555002"/>
          </a:xfrm>
        </p:grpSpPr>
        <p:sp>
          <p:nvSpPr>
            <p:cNvPr id="81" name="Oval 80"/>
            <p:cNvSpPr>
              <a:spLocks noChangeAspect="1"/>
            </p:cNvSpPr>
            <p:nvPr/>
          </p:nvSpPr>
          <p:spPr>
            <a:xfrm>
              <a:off x="3445467" y="743049"/>
              <a:ext cx="581002" cy="555002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3513026" y="797089"/>
              <a:ext cx="51344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 3</a:t>
              </a:r>
            </a:p>
          </p:txBody>
        </p:sp>
      </p:grpSp>
      <p:cxnSp>
        <p:nvCxnSpPr>
          <p:cNvPr id="23" name="Straight Connector 22"/>
          <p:cNvCxnSpPr>
            <a:stCxn id="81" idx="0"/>
            <a:endCxn id="91" idx="3"/>
          </p:cNvCxnSpPr>
          <p:nvPr/>
        </p:nvCxnSpPr>
        <p:spPr>
          <a:xfrm flipV="1">
            <a:off x="3097687" y="4119497"/>
            <a:ext cx="172827" cy="51629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2520684" y="2407241"/>
            <a:ext cx="28216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2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099206" y="2398615"/>
            <a:ext cx="28216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3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754322" y="3356674"/>
            <a:ext cx="28725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 smtClean="0"/>
              <a:t>4</a:t>
            </a:r>
            <a:endParaRPr lang="en-US" sz="1500" dirty="0"/>
          </a:p>
        </p:txBody>
      </p:sp>
      <p:sp>
        <p:nvSpPr>
          <p:cNvPr id="27" name="TextBox 26"/>
          <p:cNvSpPr txBox="1"/>
          <p:nvPr/>
        </p:nvSpPr>
        <p:spPr>
          <a:xfrm>
            <a:off x="3336413" y="3356674"/>
            <a:ext cx="28216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5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341757" y="3357554"/>
            <a:ext cx="28216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 smtClean="0"/>
              <a:t>6</a:t>
            </a:r>
            <a:endParaRPr lang="en-US" sz="1500" dirty="0"/>
          </a:p>
        </p:txBody>
      </p:sp>
      <p:sp>
        <p:nvSpPr>
          <p:cNvPr id="29" name="TextBox 28"/>
          <p:cNvSpPr txBox="1"/>
          <p:nvPr/>
        </p:nvSpPr>
        <p:spPr>
          <a:xfrm>
            <a:off x="5918362" y="3331414"/>
            <a:ext cx="28216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7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262159" y="4346472"/>
            <a:ext cx="28216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8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2270977" y="4354736"/>
            <a:ext cx="28216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9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2779686" y="4366683"/>
            <a:ext cx="37965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 smtClean="0"/>
              <a:t>10</a:t>
            </a:r>
            <a:endParaRPr lang="en-US" sz="1500" dirty="0"/>
          </a:p>
        </p:txBody>
      </p:sp>
      <p:cxnSp>
        <p:nvCxnSpPr>
          <p:cNvPr id="33" name="Straight Connector 32"/>
          <p:cNvCxnSpPr/>
          <p:nvPr/>
        </p:nvCxnSpPr>
        <p:spPr>
          <a:xfrm rot="5400000">
            <a:off x="781483" y="1845156"/>
            <a:ext cx="0" cy="360000"/>
          </a:xfrm>
          <a:prstGeom prst="line">
            <a:avLst/>
          </a:prstGeom>
          <a:ln w="38100" cmpd="sng">
            <a:solidFill>
              <a:schemeClr val="tx1"/>
            </a:solidFill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rot="5400000">
            <a:off x="781483" y="2781134"/>
            <a:ext cx="0" cy="360000"/>
          </a:xfrm>
          <a:prstGeom prst="line">
            <a:avLst/>
          </a:prstGeom>
          <a:ln w="38100" cmpd="sng">
            <a:solidFill>
              <a:schemeClr val="tx1"/>
            </a:solidFill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rot="5400000">
            <a:off x="781483" y="3730622"/>
            <a:ext cx="0" cy="360000"/>
          </a:xfrm>
          <a:prstGeom prst="line">
            <a:avLst/>
          </a:prstGeom>
          <a:ln w="38100" cmpd="sng">
            <a:solidFill>
              <a:schemeClr val="tx1"/>
            </a:solidFill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rot="5400000">
            <a:off x="781483" y="4687599"/>
            <a:ext cx="0" cy="360000"/>
          </a:xfrm>
          <a:prstGeom prst="line">
            <a:avLst/>
          </a:prstGeom>
          <a:ln w="38100" cmpd="sng">
            <a:solidFill>
              <a:schemeClr val="tx1"/>
            </a:solidFill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593940" y="2025155"/>
            <a:ext cx="0" cy="2855954"/>
          </a:xfrm>
          <a:prstGeom prst="line">
            <a:avLst/>
          </a:prstGeom>
          <a:ln w="38100" cmpd="sng">
            <a:solidFill>
              <a:schemeClr val="tx1"/>
            </a:solidFill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336870" y="1643102"/>
            <a:ext cx="89371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 smtClean="0"/>
              <a:t>Height=3</a:t>
            </a:r>
            <a:endParaRPr lang="en-US" sz="1500" dirty="0"/>
          </a:p>
        </p:txBody>
      </p:sp>
      <p:sp>
        <p:nvSpPr>
          <p:cNvPr id="39" name="TextBox 38"/>
          <p:cNvSpPr txBox="1"/>
          <p:nvPr/>
        </p:nvSpPr>
        <p:spPr>
          <a:xfrm>
            <a:off x="3779942" y="1472034"/>
            <a:ext cx="28216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 smtClean="0"/>
              <a:t>1</a:t>
            </a:r>
            <a:endParaRPr lang="en-US" sz="1500" dirty="0"/>
          </a:p>
        </p:txBody>
      </p:sp>
      <p:sp>
        <p:nvSpPr>
          <p:cNvPr id="40" name="TextBox 39"/>
          <p:cNvSpPr txBox="1"/>
          <p:nvPr/>
        </p:nvSpPr>
        <p:spPr>
          <a:xfrm>
            <a:off x="2300153" y="2191618"/>
            <a:ext cx="75028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i="1" dirty="0" smtClean="0"/>
              <a:t>Parent</a:t>
            </a:r>
            <a:endParaRPr lang="en-US" sz="1500" i="1" dirty="0"/>
          </a:p>
        </p:txBody>
      </p:sp>
      <p:sp>
        <p:nvSpPr>
          <p:cNvPr id="41" name="TextBox 40"/>
          <p:cNvSpPr txBox="1"/>
          <p:nvPr/>
        </p:nvSpPr>
        <p:spPr>
          <a:xfrm>
            <a:off x="1440013" y="3101401"/>
            <a:ext cx="94621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i="1" dirty="0" smtClean="0"/>
              <a:t>Left-child</a:t>
            </a:r>
            <a:endParaRPr lang="en-US" sz="1500" i="1" dirty="0"/>
          </a:p>
        </p:txBody>
      </p:sp>
      <p:sp>
        <p:nvSpPr>
          <p:cNvPr id="42" name="TextBox 41"/>
          <p:cNvSpPr txBox="1"/>
          <p:nvPr/>
        </p:nvSpPr>
        <p:spPr>
          <a:xfrm>
            <a:off x="3009905" y="3101401"/>
            <a:ext cx="106672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i="1" dirty="0" smtClean="0"/>
              <a:t>Right-child</a:t>
            </a:r>
            <a:endParaRPr lang="en-US" sz="1500" i="1" dirty="0"/>
          </a:p>
        </p:txBody>
      </p:sp>
      <p:grpSp>
        <p:nvGrpSpPr>
          <p:cNvPr id="43" name="Group 42"/>
          <p:cNvGrpSpPr/>
          <p:nvPr/>
        </p:nvGrpSpPr>
        <p:grpSpPr>
          <a:xfrm>
            <a:off x="1567012" y="778569"/>
            <a:ext cx="3959476" cy="387511"/>
            <a:chOff x="1439316" y="720306"/>
            <a:chExt cx="3959476" cy="387511"/>
          </a:xfrm>
        </p:grpSpPr>
        <p:grpSp>
          <p:nvGrpSpPr>
            <p:cNvPr id="49" name="Group 48"/>
            <p:cNvGrpSpPr/>
            <p:nvPr/>
          </p:nvGrpSpPr>
          <p:grpSpPr>
            <a:xfrm>
              <a:off x="1439316" y="720306"/>
              <a:ext cx="1988110" cy="387511"/>
              <a:chOff x="1439316" y="720306"/>
              <a:chExt cx="1988110" cy="387511"/>
            </a:xfrm>
          </p:grpSpPr>
          <p:grpSp>
            <p:nvGrpSpPr>
              <p:cNvPr id="66" name="Group 65"/>
              <p:cNvGrpSpPr/>
              <p:nvPr/>
            </p:nvGrpSpPr>
            <p:grpSpPr>
              <a:xfrm>
                <a:off x="1439316" y="720306"/>
                <a:ext cx="418654" cy="387511"/>
                <a:chOff x="1439316" y="720306"/>
                <a:chExt cx="418654" cy="387511"/>
              </a:xfrm>
            </p:grpSpPr>
            <p:sp>
              <p:nvSpPr>
                <p:cNvPr id="79" name="Rectangle 78"/>
                <p:cNvSpPr>
                  <a:spLocks noChangeAspect="1"/>
                </p:cNvSpPr>
                <p:nvPr/>
              </p:nvSpPr>
              <p:spPr>
                <a:xfrm>
                  <a:off x="1450643" y="720306"/>
                  <a:ext cx="396000" cy="387511"/>
                </a:xfrm>
                <a:prstGeom prst="rect">
                  <a:avLst/>
                </a:prstGeom>
                <a:noFill/>
                <a:ln w="3810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0" name="TextBox 79"/>
                <p:cNvSpPr txBox="1"/>
                <p:nvPr/>
              </p:nvSpPr>
              <p:spPr>
                <a:xfrm>
                  <a:off x="1439316" y="720306"/>
                  <a:ext cx="41865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/>
                    <a:t>16</a:t>
                  </a:r>
                  <a:endParaRPr lang="en-US" dirty="0"/>
                </a:p>
              </p:txBody>
            </p:sp>
          </p:grpSp>
          <p:grpSp>
            <p:nvGrpSpPr>
              <p:cNvPr id="67" name="Group 66"/>
              <p:cNvGrpSpPr/>
              <p:nvPr/>
            </p:nvGrpSpPr>
            <p:grpSpPr>
              <a:xfrm>
                <a:off x="1833131" y="720306"/>
                <a:ext cx="418654" cy="387511"/>
                <a:chOff x="1439316" y="720306"/>
                <a:chExt cx="418654" cy="387511"/>
              </a:xfrm>
            </p:grpSpPr>
            <p:sp>
              <p:nvSpPr>
                <p:cNvPr id="77" name="Rectangle 76"/>
                <p:cNvSpPr>
                  <a:spLocks noChangeAspect="1"/>
                </p:cNvSpPr>
                <p:nvPr/>
              </p:nvSpPr>
              <p:spPr>
                <a:xfrm>
                  <a:off x="1450643" y="720306"/>
                  <a:ext cx="396000" cy="387511"/>
                </a:xfrm>
                <a:prstGeom prst="rect">
                  <a:avLst/>
                </a:prstGeom>
                <a:noFill/>
                <a:ln w="3810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8" name="TextBox 77"/>
                <p:cNvSpPr txBox="1"/>
                <p:nvPr/>
              </p:nvSpPr>
              <p:spPr>
                <a:xfrm>
                  <a:off x="1439316" y="720306"/>
                  <a:ext cx="41865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/>
                    <a:t>11</a:t>
                  </a:r>
                  <a:endParaRPr lang="en-US" dirty="0"/>
                </a:p>
              </p:txBody>
            </p:sp>
          </p:grpSp>
          <p:grpSp>
            <p:nvGrpSpPr>
              <p:cNvPr id="68" name="Group 67"/>
              <p:cNvGrpSpPr/>
              <p:nvPr/>
            </p:nvGrpSpPr>
            <p:grpSpPr>
              <a:xfrm>
                <a:off x="2228800" y="720306"/>
                <a:ext cx="418654" cy="387511"/>
                <a:chOff x="1439316" y="720306"/>
                <a:chExt cx="418654" cy="387511"/>
              </a:xfrm>
            </p:grpSpPr>
            <p:sp>
              <p:nvSpPr>
                <p:cNvPr id="75" name="Rectangle 74"/>
                <p:cNvSpPr>
                  <a:spLocks noChangeAspect="1"/>
                </p:cNvSpPr>
                <p:nvPr/>
              </p:nvSpPr>
              <p:spPr>
                <a:xfrm>
                  <a:off x="1450643" y="720306"/>
                  <a:ext cx="396000" cy="387511"/>
                </a:xfrm>
                <a:prstGeom prst="rect">
                  <a:avLst/>
                </a:prstGeom>
                <a:noFill/>
                <a:ln w="3810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6" name="TextBox 75"/>
                <p:cNvSpPr txBox="1"/>
                <p:nvPr/>
              </p:nvSpPr>
              <p:spPr>
                <a:xfrm>
                  <a:off x="1439316" y="720306"/>
                  <a:ext cx="41865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/>
                    <a:t>12</a:t>
                  </a:r>
                  <a:endParaRPr lang="en-US" dirty="0"/>
                </a:p>
              </p:txBody>
            </p:sp>
          </p:grpSp>
          <p:grpSp>
            <p:nvGrpSpPr>
              <p:cNvPr id="69" name="Group 68"/>
              <p:cNvGrpSpPr/>
              <p:nvPr/>
            </p:nvGrpSpPr>
            <p:grpSpPr>
              <a:xfrm>
                <a:off x="2624883" y="720306"/>
                <a:ext cx="407327" cy="387511"/>
                <a:chOff x="1439316" y="720306"/>
                <a:chExt cx="407327" cy="387511"/>
              </a:xfrm>
            </p:grpSpPr>
            <p:sp>
              <p:nvSpPr>
                <p:cNvPr id="73" name="Rectangle 72"/>
                <p:cNvSpPr>
                  <a:spLocks noChangeAspect="1"/>
                </p:cNvSpPr>
                <p:nvPr/>
              </p:nvSpPr>
              <p:spPr>
                <a:xfrm>
                  <a:off x="1450643" y="720306"/>
                  <a:ext cx="396000" cy="387511"/>
                </a:xfrm>
                <a:prstGeom prst="rect">
                  <a:avLst/>
                </a:prstGeom>
                <a:noFill/>
                <a:ln w="3810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4" name="TextBox 73"/>
                <p:cNvSpPr txBox="1"/>
                <p:nvPr/>
              </p:nvSpPr>
              <p:spPr>
                <a:xfrm>
                  <a:off x="1439316" y="720306"/>
                  <a:ext cx="35384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/>
                    <a:t> 5</a:t>
                  </a:r>
                  <a:endParaRPr lang="en-US" dirty="0"/>
                </a:p>
              </p:txBody>
            </p:sp>
          </p:grpSp>
          <p:grpSp>
            <p:nvGrpSpPr>
              <p:cNvPr id="70" name="Group 69"/>
              <p:cNvGrpSpPr/>
              <p:nvPr/>
            </p:nvGrpSpPr>
            <p:grpSpPr>
              <a:xfrm>
                <a:off x="3020099" y="720306"/>
                <a:ext cx="407327" cy="387511"/>
                <a:chOff x="1439316" y="720306"/>
                <a:chExt cx="407327" cy="387511"/>
              </a:xfrm>
            </p:grpSpPr>
            <p:sp>
              <p:nvSpPr>
                <p:cNvPr id="71" name="Rectangle 70"/>
                <p:cNvSpPr>
                  <a:spLocks noChangeAspect="1"/>
                </p:cNvSpPr>
                <p:nvPr/>
              </p:nvSpPr>
              <p:spPr>
                <a:xfrm>
                  <a:off x="1450643" y="720306"/>
                  <a:ext cx="396000" cy="387511"/>
                </a:xfrm>
                <a:prstGeom prst="rect">
                  <a:avLst/>
                </a:prstGeom>
                <a:noFill/>
                <a:ln w="3810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2" name="TextBox 71"/>
                <p:cNvSpPr txBox="1"/>
                <p:nvPr/>
              </p:nvSpPr>
              <p:spPr>
                <a:xfrm>
                  <a:off x="1439316" y="720306"/>
                  <a:ext cx="35384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/>
                    <a:t> 8</a:t>
                  </a:r>
                  <a:endParaRPr lang="en-US" dirty="0"/>
                </a:p>
              </p:txBody>
            </p:sp>
          </p:grpSp>
        </p:grpSp>
        <p:grpSp>
          <p:nvGrpSpPr>
            <p:cNvPr id="50" name="Group 49"/>
            <p:cNvGrpSpPr/>
            <p:nvPr/>
          </p:nvGrpSpPr>
          <p:grpSpPr>
            <a:xfrm>
              <a:off x="3410682" y="720306"/>
              <a:ext cx="1988110" cy="387511"/>
              <a:chOff x="1439316" y="720306"/>
              <a:chExt cx="1988110" cy="387511"/>
            </a:xfrm>
          </p:grpSpPr>
          <p:grpSp>
            <p:nvGrpSpPr>
              <p:cNvPr id="51" name="Group 50"/>
              <p:cNvGrpSpPr/>
              <p:nvPr/>
            </p:nvGrpSpPr>
            <p:grpSpPr>
              <a:xfrm>
                <a:off x="1439316" y="720306"/>
                <a:ext cx="418654" cy="387511"/>
                <a:chOff x="1439316" y="720306"/>
                <a:chExt cx="418654" cy="387511"/>
              </a:xfrm>
            </p:grpSpPr>
            <p:sp>
              <p:nvSpPr>
                <p:cNvPr id="64" name="Rectangle 63"/>
                <p:cNvSpPr>
                  <a:spLocks noChangeAspect="1"/>
                </p:cNvSpPr>
                <p:nvPr/>
              </p:nvSpPr>
              <p:spPr>
                <a:xfrm>
                  <a:off x="1450643" y="720306"/>
                  <a:ext cx="396000" cy="387511"/>
                </a:xfrm>
                <a:prstGeom prst="rect">
                  <a:avLst/>
                </a:prstGeom>
                <a:noFill/>
                <a:ln w="3810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5" name="TextBox 64"/>
                <p:cNvSpPr txBox="1"/>
                <p:nvPr/>
              </p:nvSpPr>
              <p:spPr>
                <a:xfrm>
                  <a:off x="1439316" y="720306"/>
                  <a:ext cx="41865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/>
                    <a:t>10</a:t>
                  </a:r>
                  <a:endParaRPr lang="en-US" dirty="0"/>
                </a:p>
              </p:txBody>
            </p:sp>
          </p:grpSp>
          <p:grpSp>
            <p:nvGrpSpPr>
              <p:cNvPr id="52" name="Group 51"/>
              <p:cNvGrpSpPr/>
              <p:nvPr/>
            </p:nvGrpSpPr>
            <p:grpSpPr>
              <a:xfrm>
                <a:off x="1833131" y="720306"/>
                <a:ext cx="407327" cy="387511"/>
                <a:chOff x="1439316" y="720306"/>
                <a:chExt cx="407327" cy="387511"/>
              </a:xfrm>
            </p:grpSpPr>
            <p:sp>
              <p:nvSpPr>
                <p:cNvPr id="62" name="Rectangle 61"/>
                <p:cNvSpPr>
                  <a:spLocks noChangeAspect="1"/>
                </p:cNvSpPr>
                <p:nvPr/>
              </p:nvSpPr>
              <p:spPr>
                <a:xfrm>
                  <a:off x="1450643" y="720306"/>
                  <a:ext cx="396000" cy="387511"/>
                </a:xfrm>
                <a:prstGeom prst="rect">
                  <a:avLst/>
                </a:prstGeom>
                <a:noFill/>
                <a:ln w="3810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3" name="TextBox 62"/>
                <p:cNvSpPr txBox="1"/>
                <p:nvPr/>
              </p:nvSpPr>
              <p:spPr>
                <a:xfrm>
                  <a:off x="1439316" y="720306"/>
                  <a:ext cx="35384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/>
                    <a:t> 7</a:t>
                  </a:r>
                  <a:endParaRPr lang="en-US" dirty="0"/>
                </a:p>
              </p:txBody>
            </p:sp>
          </p:grpSp>
          <p:grpSp>
            <p:nvGrpSpPr>
              <p:cNvPr id="53" name="Group 52"/>
              <p:cNvGrpSpPr/>
              <p:nvPr/>
            </p:nvGrpSpPr>
            <p:grpSpPr>
              <a:xfrm>
                <a:off x="2228800" y="720306"/>
                <a:ext cx="407327" cy="387511"/>
                <a:chOff x="1439316" y="720306"/>
                <a:chExt cx="407327" cy="387511"/>
              </a:xfrm>
            </p:grpSpPr>
            <p:sp>
              <p:nvSpPr>
                <p:cNvPr id="60" name="Rectangle 59"/>
                <p:cNvSpPr>
                  <a:spLocks noChangeAspect="1"/>
                </p:cNvSpPr>
                <p:nvPr/>
              </p:nvSpPr>
              <p:spPr>
                <a:xfrm>
                  <a:off x="1450643" y="720306"/>
                  <a:ext cx="396000" cy="387511"/>
                </a:xfrm>
                <a:prstGeom prst="rect">
                  <a:avLst/>
                </a:prstGeom>
                <a:noFill/>
                <a:ln w="3810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1" name="TextBox 60"/>
                <p:cNvSpPr txBox="1"/>
                <p:nvPr/>
              </p:nvSpPr>
              <p:spPr>
                <a:xfrm>
                  <a:off x="1439316" y="720306"/>
                  <a:ext cx="35384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 </a:t>
                  </a:r>
                  <a:r>
                    <a:rPr lang="en-US" dirty="0" smtClean="0"/>
                    <a:t>2</a:t>
                  </a:r>
                  <a:endParaRPr lang="en-US" dirty="0"/>
                </a:p>
              </p:txBody>
            </p:sp>
          </p:grpSp>
          <p:grpSp>
            <p:nvGrpSpPr>
              <p:cNvPr id="54" name="Group 53"/>
              <p:cNvGrpSpPr/>
              <p:nvPr/>
            </p:nvGrpSpPr>
            <p:grpSpPr>
              <a:xfrm>
                <a:off x="2624883" y="720306"/>
                <a:ext cx="407327" cy="387511"/>
                <a:chOff x="1439316" y="720306"/>
                <a:chExt cx="407327" cy="387511"/>
              </a:xfrm>
            </p:grpSpPr>
            <p:sp>
              <p:nvSpPr>
                <p:cNvPr id="58" name="Rectangle 57"/>
                <p:cNvSpPr>
                  <a:spLocks noChangeAspect="1"/>
                </p:cNvSpPr>
                <p:nvPr/>
              </p:nvSpPr>
              <p:spPr>
                <a:xfrm>
                  <a:off x="1450643" y="720306"/>
                  <a:ext cx="396000" cy="387511"/>
                </a:xfrm>
                <a:prstGeom prst="rect">
                  <a:avLst/>
                </a:prstGeom>
                <a:noFill/>
                <a:ln w="3810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9" name="TextBox 58"/>
                <p:cNvSpPr txBox="1"/>
                <p:nvPr/>
              </p:nvSpPr>
              <p:spPr>
                <a:xfrm>
                  <a:off x="1439316" y="720306"/>
                  <a:ext cx="35384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/>
                    <a:t> 1</a:t>
                  </a:r>
                  <a:endParaRPr lang="en-US" dirty="0"/>
                </a:p>
              </p:txBody>
            </p:sp>
          </p:grpSp>
          <p:grpSp>
            <p:nvGrpSpPr>
              <p:cNvPr id="55" name="Group 54"/>
              <p:cNvGrpSpPr/>
              <p:nvPr/>
            </p:nvGrpSpPr>
            <p:grpSpPr>
              <a:xfrm>
                <a:off x="3020099" y="720306"/>
                <a:ext cx="407327" cy="387511"/>
                <a:chOff x="1439316" y="720306"/>
                <a:chExt cx="407327" cy="387511"/>
              </a:xfrm>
            </p:grpSpPr>
            <p:sp>
              <p:nvSpPr>
                <p:cNvPr id="56" name="Rectangle 55"/>
                <p:cNvSpPr>
                  <a:spLocks noChangeAspect="1"/>
                </p:cNvSpPr>
                <p:nvPr/>
              </p:nvSpPr>
              <p:spPr>
                <a:xfrm>
                  <a:off x="1450643" y="720306"/>
                  <a:ext cx="396000" cy="387511"/>
                </a:xfrm>
                <a:prstGeom prst="rect">
                  <a:avLst/>
                </a:prstGeom>
                <a:noFill/>
                <a:ln w="3810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7" name="TextBox 56"/>
                <p:cNvSpPr txBox="1"/>
                <p:nvPr/>
              </p:nvSpPr>
              <p:spPr>
                <a:xfrm>
                  <a:off x="1439316" y="720306"/>
                  <a:ext cx="35384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/>
                    <a:t> 3</a:t>
                  </a:r>
                  <a:endParaRPr lang="en-US" dirty="0"/>
                </a:p>
              </p:txBody>
            </p:sp>
          </p:grpSp>
        </p:grpSp>
      </p:grpSp>
      <p:sp>
        <p:nvSpPr>
          <p:cNvPr id="44" name="TextBox 43"/>
          <p:cNvSpPr txBox="1"/>
          <p:nvPr/>
        </p:nvSpPr>
        <p:spPr>
          <a:xfrm>
            <a:off x="1630516" y="490297"/>
            <a:ext cx="2756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1</a:t>
            </a:r>
            <a:endParaRPr lang="en-US" sz="1400" dirty="0"/>
          </a:p>
        </p:txBody>
      </p:sp>
      <p:sp>
        <p:nvSpPr>
          <p:cNvPr id="45" name="TextBox 44"/>
          <p:cNvSpPr txBox="1"/>
          <p:nvPr/>
        </p:nvSpPr>
        <p:spPr>
          <a:xfrm>
            <a:off x="2039075" y="490297"/>
            <a:ext cx="2756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2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2424746" y="490297"/>
            <a:ext cx="2756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3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2764993" y="409237"/>
            <a:ext cx="402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dirty="0" smtClean="0"/>
              <a:t>….</a:t>
            </a:r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4520298" y="449591"/>
            <a:ext cx="10185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Array Index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3589305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801879" y="64067"/>
            <a:ext cx="8586872" cy="6876115"/>
            <a:chOff x="801879" y="64067"/>
            <a:chExt cx="8586872" cy="6876115"/>
          </a:xfrm>
        </p:grpSpPr>
        <p:grpSp>
          <p:nvGrpSpPr>
            <p:cNvPr id="105" name="Group 104"/>
            <p:cNvGrpSpPr>
              <a:grpSpLocks noChangeAspect="1"/>
            </p:cNvGrpSpPr>
            <p:nvPr/>
          </p:nvGrpSpPr>
          <p:grpSpPr>
            <a:xfrm>
              <a:off x="801879" y="64067"/>
              <a:ext cx="3305677" cy="3062826"/>
              <a:chOff x="1176536" y="409237"/>
              <a:chExt cx="5160685" cy="4781556"/>
            </a:xfrm>
          </p:grpSpPr>
          <p:grpSp>
            <p:nvGrpSpPr>
              <p:cNvPr id="4" name="Group 3"/>
              <p:cNvGrpSpPr/>
              <p:nvPr/>
            </p:nvGrpSpPr>
            <p:grpSpPr>
              <a:xfrm>
                <a:off x="1176536" y="409237"/>
                <a:ext cx="5160685" cy="4781556"/>
                <a:chOff x="1176536" y="409237"/>
                <a:chExt cx="5160685" cy="4781556"/>
              </a:xfrm>
            </p:grpSpPr>
            <p:grpSp>
              <p:nvGrpSpPr>
                <p:cNvPr id="5" name="Group 4"/>
                <p:cNvGrpSpPr/>
                <p:nvPr/>
              </p:nvGrpSpPr>
              <p:grpSpPr>
                <a:xfrm>
                  <a:off x="3638073" y="1760306"/>
                  <a:ext cx="581002" cy="555002"/>
                  <a:chOff x="3445467" y="743049"/>
                  <a:chExt cx="581002" cy="555002"/>
                </a:xfrm>
              </p:grpSpPr>
              <p:sp>
                <p:nvSpPr>
                  <p:cNvPr id="99" name="Oval 98"/>
                  <p:cNvSpPr>
                    <a:spLocks noChangeAspect="1"/>
                  </p:cNvSpPr>
                  <p:nvPr/>
                </p:nvSpPr>
                <p:spPr>
                  <a:xfrm>
                    <a:off x="3445467" y="743049"/>
                    <a:ext cx="581002" cy="555002"/>
                  </a:xfrm>
                  <a:prstGeom prst="ellipse">
                    <a:avLst/>
                  </a:prstGeom>
                  <a:solidFill>
                    <a:schemeClr val="bg1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000" dirty="0"/>
                  </a:p>
                </p:txBody>
              </p:sp>
              <p:sp>
                <p:nvSpPr>
                  <p:cNvPr id="100" name="TextBox 99"/>
                  <p:cNvSpPr txBox="1"/>
                  <p:nvPr/>
                </p:nvSpPr>
                <p:spPr>
                  <a:xfrm>
                    <a:off x="3463255" y="775997"/>
                    <a:ext cx="513443" cy="43243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 smtClean="0"/>
                      <a:t> 3</a:t>
                    </a:r>
                    <a:endParaRPr lang="en-US" sz="1200" dirty="0"/>
                  </a:p>
                </p:txBody>
              </p:sp>
            </p:grpSp>
            <p:grpSp>
              <p:nvGrpSpPr>
                <p:cNvPr id="6" name="Group 5"/>
                <p:cNvGrpSpPr/>
                <p:nvPr/>
              </p:nvGrpSpPr>
              <p:grpSpPr>
                <a:xfrm>
                  <a:off x="2381247" y="2696285"/>
                  <a:ext cx="581002" cy="555002"/>
                  <a:chOff x="3445467" y="743049"/>
                  <a:chExt cx="581002" cy="555002"/>
                </a:xfrm>
              </p:grpSpPr>
              <p:sp>
                <p:nvSpPr>
                  <p:cNvPr id="97" name="Oval 96"/>
                  <p:cNvSpPr>
                    <a:spLocks noChangeAspect="1"/>
                  </p:cNvSpPr>
                  <p:nvPr/>
                </p:nvSpPr>
                <p:spPr>
                  <a:xfrm>
                    <a:off x="3445467" y="743049"/>
                    <a:ext cx="581002" cy="555002"/>
                  </a:xfrm>
                  <a:prstGeom prst="ellipse">
                    <a:avLst/>
                  </a:prstGeom>
                  <a:solidFill>
                    <a:schemeClr val="bg1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000" dirty="0"/>
                  </a:p>
                </p:txBody>
              </p:sp>
              <p:sp>
                <p:nvSpPr>
                  <p:cNvPr id="98" name="TextBox 97"/>
                  <p:cNvSpPr txBox="1"/>
                  <p:nvPr/>
                </p:nvSpPr>
                <p:spPr>
                  <a:xfrm>
                    <a:off x="3470837" y="797088"/>
                    <a:ext cx="513443" cy="43243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 </a:t>
                    </a:r>
                    <a:r>
                      <a:rPr lang="en-US" sz="1200" dirty="0" smtClean="0"/>
                      <a:t>1</a:t>
                    </a:r>
                    <a:endParaRPr lang="en-US" sz="1200" dirty="0"/>
                  </a:p>
                </p:txBody>
              </p:sp>
            </p:grpSp>
            <p:grpSp>
              <p:nvGrpSpPr>
                <p:cNvPr id="7" name="Group 6"/>
                <p:cNvGrpSpPr/>
                <p:nvPr/>
              </p:nvGrpSpPr>
              <p:grpSpPr>
                <a:xfrm>
                  <a:off x="4945486" y="2696285"/>
                  <a:ext cx="768542" cy="555002"/>
                  <a:chOff x="3445467" y="743049"/>
                  <a:chExt cx="768542" cy="555002"/>
                </a:xfrm>
              </p:grpSpPr>
              <p:sp>
                <p:nvSpPr>
                  <p:cNvPr id="95" name="Oval 94"/>
                  <p:cNvSpPr>
                    <a:spLocks noChangeAspect="1"/>
                  </p:cNvSpPr>
                  <p:nvPr/>
                </p:nvSpPr>
                <p:spPr>
                  <a:xfrm>
                    <a:off x="3445467" y="743049"/>
                    <a:ext cx="581002" cy="555002"/>
                  </a:xfrm>
                  <a:prstGeom prst="ellipse">
                    <a:avLst/>
                  </a:prstGeom>
                  <a:solidFill>
                    <a:schemeClr val="bg1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000" dirty="0"/>
                  </a:p>
                </p:txBody>
              </p:sp>
              <p:sp>
                <p:nvSpPr>
                  <p:cNvPr id="96" name="TextBox 95"/>
                  <p:cNvSpPr txBox="1"/>
                  <p:nvPr/>
                </p:nvSpPr>
                <p:spPr>
                  <a:xfrm>
                    <a:off x="3457324" y="789507"/>
                    <a:ext cx="756685" cy="43243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 smtClean="0"/>
                      <a:t>10</a:t>
                    </a:r>
                    <a:endParaRPr lang="en-US" sz="1200" dirty="0"/>
                  </a:p>
                </p:txBody>
              </p:sp>
            </p:grpSp>
            <p:cxnSp>
              <p:nvCxnSpPr>
                <p:cNvPr id="8" name="Straight Connector 7"/>
                <p:cNvCxnSpPr>
                  <a:stCxn id="99" idx="3"/>
                  <a:endCxn id="97" idx="7"/>
                </p:cNvCxnSpPr>
                <p:nvPr/>
              </p:nvCxnSpPr>
              <p:spPr>
                <a:xfrm flipH="1">
                  <a:off x="2877163" y="2234030"/>
                  <a:ext cx="845996" cy="543533"/>
                </a:xfrm>
                <a:prstGeom prst="line">
                  <a:avLst/>
                </a:prstGeom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" name="Straight Connector 8"/>
                <p:cNvCxnSpPr>
                  <a:stCxn id="99" idx="5"/>
                  <a:endCxn id="95" idx="1"/>
                </p:cNvCxnSpPr>
                <p:nvPr/>
              </p:nvCxnSpPr>
              <p:spPr>
                <a:xfrm>
                  <a:off x="4133989" y="2234030"/>
                  <a:ext cx="896583" cy="543533"/>
                </a:xfrm>
                <a:prstGeom prst="line">
                  <a:avLst/>
                </a:prstGeom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0" name="Group 9"/>
                <p:cNvGrpSpPr/>
                <p:nvPr/>
              </p:nvGrpSpPr>
              <p:grpSpPr>
                <a:xfrm>
                  <a:off x="1608108" y="3645773"/>
                  <a:ext cx="581002" cy="555002"/>
                  <a:chOff x="3445467" y="743049"/>
                  <a:chExt cx="581002" cy="555002"/>
                </a:xfrm>
              </p:grpSpPr>
              <p:sp>
                <p:nvSpPr>
                  <p:cNvPr id="93" name="Oval 92"/>
                  <p:cNvSpPr>
                    <a:spLocks noChangeAspect="1"/>
                  </p:cNvSpPr>
                  <p:nvPr/>
                </p:nvSpPr>
                <p:spPr>
                  <a:xfrm>
                    <a:off x="3445467" y="743049"/>
                    <a:ext cx="581002" cy="555002"/>
                  </a:xfrm>
                  <a:prstGeom prst="ellipse">
                    <a:avLst/>
                  </a:prstGeom>
                  <a:solidFill>
                    <a:schemeClr val="bg1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000" dirty="0"/>
                  </a:p>
                </p:txBody>
              </p:sp>
              <p:sp>
                <p:nvSpPr>
                  <p:cNvPr id="94" name="TextBox 93"/>
                  <p:cNvSpPr txBox="1"/>
                  <p:nvPr/>
                </p:nvSpPr>
                <p:spPr>
                  <a:xfrm>
                    <a:off x="3449743" y="797088"/>
                    <a:ext cx="557371" cy="43243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 smtClean="0"/>
                      <a:t>11</a:t>
                    </a:r>
                    <a:endParaRPr lang="en-US" sz="1200" dirty="0"/>
                  </a:p>
                </p:txBody>
              </p:sp>
            </p:grpSp>
            <p:cxnSp>
              <p:nvCxnSpPr>
                <p:cNvPr id="11" name="Straight Connector 10"/>
                <p:cNvCxnSpPr>
                  <a:stCxn id="97" idx="3"/>
                  <a:endCxn id="93" idx="7"/>
                </p:cNvCxnSpPr>
                <p:nvPr/>
              </p:nvCxnSpPr>
              <p:spPr>
                <a:xfrm flipH="1">
                  <a:off x="2104024" y="3170009"/>
                  <a:ext cx="362309" cy="557042"/>
                </a:xfrm>
                <a:prstGeom prst="line">
                  <a:avLst/>
                </a:prstGeom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2" name="Group 11"/>
                <p:cNvGrpSpPr/>
                <p:nvPr/>
              </p:nvGrpSpPr>
              <p:grpSpPr>
                <a:xfrm>
                  <a:off x="3185428" y="3645773"/>
                  <a:ext cx="581002" cy="555002"/>
                  <a:chOff x="3445467" y="743049"/>
                  <a:chExt cx="581002" cy="555002"/>
                </a:xfrm>
              </p:grpSpPr>
              <p:sp>
                <p:nvSpPr>
                  <p:cNvPr id="91" name="Oval 90"/>
                  <p:cNvSpPr>
                    <a:spLocks noChangeAspect="1"/>
                  </p:cNvSpPr>
                  <p:nvPr/>
                </p:nvSpPr>
                <p:spPr>
                  <a:xfrm>
                    <a:off x="3445467" y="743049"/>
                    <a:ext cx="581002" cy="555002"/>
                  </a:xfrm>
                  <a:prstGeom prst="ellipse">
                    <a:avLst/>
                  </a:prstGeom>
                  <a:solidFill>
                    <a:schemeClr val="tx2">
                      <a:lumMod val="40000"/>
                      <a:lumOff val="60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000" dirty="0"/>
                  </a:p>
                </p:txBody>
              </p:sp>
              <p:sp>
                <p:nvSpPr>
                  <p:cNvPr id="92" name="TextBox 91"/>
                  <p:cNvSpPr txBox="1"/>
                  <p:nvPr/>
                </p:nvSpPr>
                <p:spPr>
                  <a:xfrm>
                    <a:off x="3470837" y="797088"/>
                    <a:ext cx="513443" cy="43243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 smtClean="0"/>
                      <a:t> 8</a:t>
                    </a:r>
                    <a:endParaRPr lang="en-US" sz="1200" dirty="0"/>
                  </a:p>
                </p:txBody>
              </p:sp>
            </p:grpSp>
            <p:cxnSp>
              <p:nvCxnSpPr>
                <p:cNvPr id="13" name="Straight Connector 12"/>
                <p:cNvCxnSpPr>
                  <a:stCxn id="97" idx="5"/>
                  <a:endCxn id="91" idx="1"/>
                </p:cNvCxnSpPr>
                <p:nvPr/>
              </p:nvCxnSpPr>
              <p:spPr>
                <a:xfrm>
                  <a:off x="2877163" y="3170009"/>
                  <a:ext cx="393351" cy="557042"/>
                </a:xfrm>
                <a:prstGeom prst="line">
                  <a:avLst/>
                </a:prstGeom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4" name="Group 13"/>
                <p:cNvGrpSpPr/>
                <p:nvPr/>
              </p:nvGrpSpPr>
              <p:grpSpPr>
                <a:xfrm>
                  <a:off x="5756219" y="3626334"/>
                  <a:ext cx="581002" cy="555002"/>
                  <a:chOff x="3445467" y="743049"/>
                  <a:chExt cx="581002" cy="555002"/>
                </a:xfrm>
              </p:grpSpPr>
              <p:sp>
                <p:nvSpPr>
                  <p:cNvPr id="89" name="Oval 88"/>
                  <p:cNvSpPr>
                    <a:spLocks noChangeAspect="1"/>
                  </p:cNvSpPr>
                  <p:nvPr/>
                </p:nvSpPr>
                <p:spPr>
                  <a:xfrm>
                    <a:off x="3445467" y="743049"/>
                    <a:ext cx="581002" cy="555002"/>
                  </a:xfrm>
                  <a:prstGeom prst="ellipse">
                    <a:avLst/>
                  </a:prstGeom>
                  <a:solidFill>
                    <a:schemeClr val="bg1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000" dirty="0"/>
                  </a:p>
                </p:txBody>
              </p:sp>
              <p:sp>
                <p:nvSpPr>
                  <p:cNvPr id="90" name="TextBox 89"/>
                  <p:cNvSpPr txBox="1"/>
                  <p:nvPr/>
                </p:nvSpPr>
                <p:spPr>
                  <a:xfrm>
                    <a:off x="3470837" y="810599"/>
                    <a:ext cx="513443" cy="43243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 </a:t>
                    </a:r>
                    <a:r>
                      <a:rPr lang="en-US" sz="1200" dirty="0" smtClean="0"/>
                      <a:t>7</a:t>
                    </a:r>
                    <a:endParaRPr lang="en-US" sz="1200" dirty="0"/>
                  </a:p>
                </p:txBody>
              </p:sp>
            </p:grpSp>
            <p:cxnSp>
              <p:nvCxnSpPr>
                <p:cNvPr id="15" name="Straight Connector 14"/>
                <p:cNvCxnSpPr>
                  <a:stCxn id="95" idx="5"/>
                  <a:endCxn id="89" idx="1"/>
                </p:cNvCxnSpPr>
                <p:nvPr/>
              </p:nvCxnSpPr>
              <p:spPr>
                <a:xfrm>
                  <a:off x="5441402" y="3170009"/>
                  <a:ext cx="399903" cy="537603"/>
                </a:xfrm>
                <a:prstGeom prst="line">
                  <a:avLst/>
                </a:prstGeom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6" name="Group 15"/>
                <p:cNvGrpSpPr/>
                <p:nvPr/>
              </p:nvGrpSpPr>
              <p:grpSpPr>
                <a:xfrm>
                  <a:off x="4192051" y="3639844"/>
                  <a:ext cx="711245" cy="555002"/>
                  <a:chOff x="3445467" y="743049"/>
                  <a:chExt cx="711245" cy="555002"/>
                </a:xfrm>
              </p:grpSpPr>
              <p:sp>
                <p:nvSpPr>
                  <p:cNvPr id="87" name="Oval 86"/>
                  <p:cNvSpPr>
                    <a:spLocks noChangeAspect="1"/>
                  </p:cNvSpPr>
                  <p:nvPr/>
                </p:nvSpPr>
                <p:spPr>
                  <a:xfrm>
                    <a:off x="3445467" y="743049"/>
                    <a:ext cx="581002" cy="555002"/>
                  </a:xfrm>
                  <a:prstGeom prst="ellipse">
                    <a:avLst/>
                  </a:prstGeom>
                  <a:solidFill>
                    <a:schemeClr val="bg1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000" dirty="0"/>
                  </a:p>
                </p:txBody>
              </p:sp>
              <p:sp>
                <p:nvSpPr>
                  <p:cNvPr id="88" name="TextBox 87"/>
                  <p:cNvSpPr txBox="1"/>
                  <p:nvPr/>
                </p:nvSpPr>
                <p:spPr>
                  <a:xfrm>
                    <a:off x="3457324" y="797088"/>
                    <a:ext cx="699388" cy="43243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 smtClean="0"/>
                      <a:t>12</a:t>
                    </a:r>
                    <a:endParaRPr lang="en-US" sz="1200" dirty="0"/>
                  </a:p>
                </p:txBody>
              </p:sp>
            </p:grpSp>
            <p:cxnSp>
              <p:nvCxnSpPr>
                <p:cNvPr id="17" name="Straight Connector 16"/>
                <p:cNvCxnSpPr>
                  <a:stCxn id="95" idx="3"/>
                  <a:endCxn id="87" idx="7"/>
                </p:cNvCxnSpPr>
                <p:nvPr/>
              </p:nvCxnSpPr>
              <p:spPr>
                <a:xfrm flipH="1">
                  <a:off x="4687967" y="3170009"/>
                  <a:ext cx="342605" cy="551113"/>
                </a:xfrm>
                <a:prstGeom prst="line">
                  <a:avLst/>
                </a:prstGeom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8" name="Group 17"/>
                <p:cNvGrpSpPr/>
                <p:nvPr/>
              </p:nvGrpSpPr>
              <p:grpSpPr>
                <a:xfrm>
                  <a:off x="1176536" y="4635791"/>
                  <a:ext cx="581002" cy="555002"/>
                  <a:chOff x="3445467" y="743049"/>
                  <a:chExt cx="581002" cy="555002"/>
                </a:xfrm>
              </p:grpSpPr>
              <p:sp>
                <p:nvSpPr>
                  <p:cNvPr id="85" name="Oval 84"/>
                  <p:cNvSpPr>
                    <a:spLocks noChangeAspect="1"/>
                  </p:cNvSpPr>
                  <p:nvPr/>
                </p:nvSpPr>
                <p:spPr>
                  <a:xfrm>
                    <a:off x="3445467" y="743049"/>
                    <a:ext cx="581002" cy="555002"/>
                  </a:xfrm>
                  <a:prstGeom prst="ellipse">
                    <a:avLst/>
                  </a:prstGeom>
                  <a:solidFill>
                    <a:schemeClr val="bg1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000" dirty="0"/>
                  </a:p>
                </p:txBody>
              </p:sp>
              <p:sp>
                <p:nvSpPr>
                  <p:cNvPr id="86" name="TextBox 85"/>
                  <p:cNvSpPr txBox="1"/>
                  <p:nvPr/>
                </p:nvSpPr>
                <p:spPr>
                  <a:xfrm>
                    <a:off x="3478420" y="797088"/>
                    <a:ext cx="513443" cy="43243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 smtClean="0"/>
                      <a:t> 2</a:t>
                    </a:r>
                    <a:endParaRPr lang="en-US" sz="1200" dirty="0"/>
                  </a:p>
                </p:txBody>
              </p:sp>
            </p:grpSp>
            <p:cxnSp>
              <p:nvCxnSpPr>
                <p:cNvPr id="19" name="Straight Connector 18"/>
                <p:cNvCxnSpPr>
                  <a:stCxn id="85" idx="0"/>
                  <a:endCxn id="93" idx="3"/>
                </p:cNvCxnSpPr>
                <p:nvPr/>
              </p:nvCxnSpPr>
              <p:spPr>
                <a:xfrm flipV="1">
                  <a:off x="1467037" y="4119497"/>
                  <a:ext cx="226157" cy="516294"/>
                </a:xfrm>
                <a:prstGeom prst="line">
                  <a:avLst/>
                </a:prstGeom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0" name="Group 19"/>
                <p:cNvGrpSpPr/>
                <p:nvPr/>
              </p:nvGrpSpPr>
              <p:grpSpPr>
                <a:xfrm>
                  <a:off x="2049976" y="4635791"/>
                  <a:ext cx="581002" cy="555002"/>
                  <a:chOff x="3445467" y="743049"/>
                  <a:chExt cx="581002" cy="555002"/>
                </a:xfrm>
              </p:grpSpPr>
              <p:sp>
                <p:nvSpPr>
                  <p:cNvPr id="83" name="Oval 82"/>
                  <p:cNvSpPr>
                    <a:spLocks noChangeAspect="1"/>
                  </p:cNvSpPr>
                  <p:nvPr/>
                </p:nvSpPr>
                <p:spPr>
                  <a:xfrm>
                    <a:off x="3445467" y="743049"/>
                    <a:ext cx="581002" cy="555002"/>
                  </a:xfrm>
                  <a:prstGeom prst="ellipse">
                    <a:avLst/>
                  </a:prstGeom>
                  <a:solidFill>
                    <a:schemeClr val="bg1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000" dirty="0"/>
                  </a:p>
                </p:txBody>
              </p:sp>
              <p:sp>
                <p:nvSpPr>
                  <p:cNvPr id="84" name="TextBox 83"/>
                  <p:cNvSpPr txBox="1"/>
                  <p:nvPr/>
                </p:nvSpPr>
                <p:spPr>
                  <a:xfrm>
                    <a:off x="3470837" y="797088"/>
                    <a:ext cx="513443" cy="43243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 smtClean="0"/>
                      <a:t> 5</a:t>
                    </a:r>
                    <a:endParaRPr lang="en-US" sz="1200" dirty="0"/>
                  </a:p>
                </p:txBody>
              </p:sp>
            </p:grpSp>
            <p:cxnSp>
              <p:nvCxnSpPr>
                <p:cNvPr id="21" name="Straight Connector 20"/>
                <p:cNvCxnSpPr>
                  <a:stCxn id="83" idx="0"/>
                  <a:endCxn id="93" idx="5"/>
                </p:cNvCxnSpPr>
                <p:nvPr/>
              </p:nvCxnSpPr>
              <p:spPr>
                <a:xfrm flipH="1" flipV="1">
                  <a:off x="2104024" y="4119497"/>
                  <a:ext cx="236453" cy="516294"/>
                </a:xfrm>
                <a:prstGeom prst="line">
                  <a:avLst/>
                </a:prstGeom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2" name="Group 21"/>
                <p:cNvGrpSpPr/>
                <p:nvPr/>
              </p:nvGrpSpPr>
              <p:grpSpPr>
                <a:xfrm>
                  <a:off x="2807186" y="4635791"/>
                  <a:ext cx="715606" cy="555002"/>
                  <a:chOff x="3445467" y="743049"/>
                  <a:chExt cx="715606" cy="555002"/>
                </a:xfrm>
              </p:grpSpPr>
              <p:sp>
                <p:nvSpPr>
                  <p:cNvPr id="81" name="Oval 80"/>
                  <p:cNvSpPr>
                    <a:spLocks noChangeAspect="1"/>
                  </p:cNvSpPr>
                  <p:nvPr/>
                </p:nvSpPr>
                <p:spPr>
                  <a:xfrm>
                    <a:off x="3445467" y="743049"/>
                    <a:ext cx="581002" cy="555002"/>
                  </a:xfrm>
                  <a:prstGeom prst="ellipse">
                    <a:avLst/>
                  </a:prstGeom>
                  <a:solidFill>
                    <a:schemeClr val="bg1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000" dirty="0"/>
                  </a:p>
                </p:txBody>
              </p:sp>
              <p:sp>
                <p:nvSpPr>
                  <p:cNvPr id="82" name="TextBox 81"/>
                  <p:cNvSpPr txBox="1"/>
                  <p:nvPr/>
                </p:nvSpPr>
                <p:spPr>
                  <a:xfrm>
                    <a:off x="3457326" y="789507"/>
                    <a:ext cx="703747" cy="43243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 smtClean="0"/>
                      <a:t>16</a:t>
                    </a:r>
                    <a:endParaRPr lang="en-US" sz="1200" dirty="0"/>
                  </a:p>
                </p:txBody>
              </p:sp>
            </p:grpSp>
            <p:cxnSp>
              <p:nvCxnSpPr>
                <p:cNvPr id="23" name="Straight Connector 22"/>
                <p:cNvCxnSpPr>
                  <a:stCxn id="81" idx="0"/>
                  <a:endCxn id="91" idx="3"/>
                </p:cNvCxnSpPr>
                <p:nvPr/>
              </p:nvCxnSpPr>
              <p:spPr>
                <a:xfrm flipV="1">
                  <a:off x="3097687" y="4119497"/>
                  <a:ext cx="172827" cy="516294"/>
                </a:xfrm>
                <a:prstGeom prst="line">
                  <a:avLst/>
                </a:prstGeom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2499590" y="2386149"/>
                  <a:ext cx="24966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dirty="0"/>
                    <a:t>2</a:t>
                  </a:r>
                </a:p>
              </p:txBody>
            </p:sp>
            <p:sp>
              <p:nvSpPr>
                <p:cNvPr id="25" name="TextBox 24"/>
                <p:cNvSpPr txBox="1"/>
                <p:nvPr/>
              </p:nvSpPr>
              <p:spPr>
                <a:xfrm>
                  <a:off x="5078111" y="2377524"/>
                  <a:ext cx="24966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dirty="0"/>
                    <a:t>3</a:t>
                  </a:r>
                </a:p>
              </p:txBody>
            </p:sp>
            <p:sp>
              <p:nvSpPr>
                <p:cNvPr id="26" name="TextBox 25"/>
                <p:cNvSpPr txBox="1"/>
                <p:nvPr/>
              </p:nvSpPr>
              <p:spPr>
                <a:xfrm>
                  <a:off x="1733228" y="3335583"/>
                  <a:ext cx="24966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dirty="0" smtClean="0"/>
                    <a:t>4</a:t>
                  </a:r>
                  <a:endParaRPr lang="en-US" sz="1000" dirty="0"/>
                </a:p>
              </p:txBody>
            </p:sp>
            <p:sp>
              <p:nvSpPr>
                <p:cNvPr id="27" name="TextBox 26"/>
                <p:cNvSpPr txBox="1"/>
                <p:nvPr/>
              </p:nvSpPr>
              <p:spPr>
                <a:xfrm>
                  <a:off x="3315318" y="3335583"/>
                  <a:ext cx="24966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dirty="0"/>
                    <a:t>5</a:t>
                  </a:r>
                </a:p>
              </p:txBody>
            </p:sp>
            <p:sp>
              <p:nvSpPr>
                <p:cNvPr id="28" name="TextBox 27"/>
                <p:cNvSpPr txBox="1"/>
                <p:nvPr/>
              </p:nvSpPr>
              <p:spPr>
                <a:xfrm>
                  <a:off x="4320662" y="3336464"/>
                  <a:ext cx="24966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dirty="0" smtClean="0"/>
                    <a:t>6</a:t>
                  </a:r>
                  <a:endParaRPr lang="en-US" sz="1000" dirty="0"/>
                </a:p>
              </p:txBody>
            </p:sp>
            <p:sp>
              <p:nvSpPr>
                <p:cNvPr id="29" name="TextBox 28"/>
                <p:cNvSpPr txBox="1"/>
                <p:nvPr/>
              </p:nvSpPr>
              <p:spPr>
                <a:xfrm>
                  <a:off x="5897268" y="3310323"/>
                  <a:ext cx="24966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dirty="0"/>
                    <a:t>7</a:t>
                  </a:r>
                </a:p>
              </p:txBody>
            </p:sp>
            <p:sp>
              <p:nvSpPr>
                <p:cNvPr id="30" name="TextBox 29"/>
                <p:cNvSpPr txBox="1"/>
                <p:nvPr/>
              </p:nvSpPr>
              <p:spPr>
                <a:xfrm>
                  <a:off x="1241065" y="4325381"/>
                  <a:ext cx="24966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dirty="0"/>
                    <a:t>8</a:t>
                  </a:r>
                </a:p>
              </p:txBody>
            </p:sp>
            <p:sp>
              <p:nvSpPr>
                <p:cNvPr id="31" name="TextBox 30"/>
                <p:cNvSpPr txBox="1"/>
                <p:nvPr/>
              </p:nvSpPr>
              <p:spPr>
                <a:xfrm>
                  <a:off x="2249882" y="4333645"/>
                  <a:ext cx="24966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dirty="0"/>
                    <a:t>9</a:t>
                  </a:r>
                </a:p>
              </p:txBody>
            </p:sp>
            <p:sp>
              <p:nvSpPr>
                <p:cNvPr id="32" name="TextBox 31"/>
                <p:cNvSpPr txBox="1"/>
                <p:nvPr/>
              </p:nvSpPr>
              <p:spPr>
                <a:xfrm>
                  <a:off x="2737498" y="4324500"/>
                  <a:ext cx="314659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dirty="0" smtClean="0"/>
                    <a:t>10</a:t>
                  </a:r>
                  <a:endParaRPr lang="en-US" sz="1000" dirty="0"/>
                </a:p>
              </p:txBody>
            </p:sp>
            <p:sp>
              <p:nvSpPr>
                <p:cNvPr id="39" name="TextBox 38"/>
                <p:cNvSpPr txBox="1"/>
                <p:nvPr/>
              </p:nvSpPr>
              <p:spPr>
                <a:xfrm>
                  <a:off x="3758848" y="1450942"/>
                  <a:ext cx="24966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dirty="0" smtClean="0"/>
                    <a:t>1</a:t>
                  </a:r>
                  <a:endParaRPr lang="en-US" sz="1000" dirty="0"/>
                </a:p>
              </p:txBody>
            </p:sp>
            <p:grpSp>
              <p:nvGrpSpPr>
                <p:cNvPr id="43" name="Group 42"/>
                <p:cNvGrpSpPr/>
                <p:nvPr/>
              </p:nvGrpSpPr>
              <p:grpSpPr>
                <a:xfrm>
                  <a:off x="1545920" y="778569"/>
                  <a:ext cx="3980568" cy="387511"/>
                  <a:chOff x="1418224" y="720306"/>
                  <a:chExt cx="3980568" cy="387511"/>
                </a:xfrm>
              </p:grpSpPr>
              <p:grpSp>
                <p:nvGrpSpPr>
                  <p:cNvPr id="49" name="Group 48"/>
                  <p:cNvGrpSpPr/>
                  <p:nvPr/>
                </p:nvGrpSpPr>
                <p:grpSpPr>
                  <a:xfrm>
                    <a:off x="1418224" y="720306"/>
                    <a:ext cx="1988107" cy="387511"/>
                    <a:chOff x="1418224" y="720306"/>
                    <a:chExt cx="1988107" cy="387511"/>
                  </a:xfrm>
                </p:grpSpPr>
                <p:grpSp>
                  <p:nvGrpSpPr>
                    <p:cNvPr id="66" name="Group 65"/>
                    <p:cNvGrpSpPr/>
                    <p:nvPr/>
                  </p:nvGrpSpPr>
                  <p:grpSpPr>
                    <a:xfrm>
                      <a:off x="1418224" y="720306"/>
                      <a:ext cx="428419" cy="387511"/>
                      <a:chOff x="1418224" y="720306"/>
                      <a:chExt cx="428419" cy="387511"/>
                    </a:xfrm>
                  </p:grpSpPr>
                  <p:sp>
                    <p:nvSpPr>
                      <p:cNvPr id="79" name="Rectangle 78"/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1450643" y="720306"/>
                        <a:ext cx="396000" cy="387511"/>
                      </a:xfrm>
                      <a:prstGeom prst="rect">
                        <a:avLst/>
                      </a:prstGeom>
                      <a:noFill/>
                      <a:ln w="38100" cmpd="sng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000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80" name="TextBox 79"/>
                      <p:cNvSpPr txBox="1"/>
                      <p:nvPr/>
                    </p:nvSpPr>
                    <p:spPr>
                      <a:xfrm>
                        <a:off x="1418224" y="720306"/>
                        <a:ext cx="270980" cy="38439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sz="1000" dirty="0"/>
                          <a:t> </a:t>
                        </a:r>
                        <a:r>
                          <a:rPr lang="en-US" sz="1000" dirty="0" smtClean="0"/>
                          <a:t>3</a:t>
                        </a:r>
                        <a:endParaRPr lang="en-US" sz="1000" dirty="0"/>
                      </a:p>
                    </p:txBody>
                  </p:sp>
                </p:grpSp>
                <p:grpSp>
                  <p:nvGrpSpPr>
                    <p:cNvPr id="67" name="Group 66"/>
                    <p:cNvGrpSpPr/>
                    <p:nvPr/>
                  </p:nvGrpSpPr>
                  <p:grpSpPr>
                    <a:xfrm>
                      <a:off x="1792208" y="720306"/>
                      <a:ext cx="487983" cy="387511"/>
                      <a:chOff x="1398393" y="720306"/>
                      <a:chExt cx="487983" cy="387511"/>
                    </a:xfrm>
                  </p:grpSpPr>
                  <p:sp>
                    <p:nvSpPr>
                      <p:cNvPr id="77" name="Rectangle 76"/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1450643" y="720306"/>
                        <a:ext cx="396000" cy="387511"/>
                      </a:xfrm>
                      <a:prstGeom prst="rect">
                        <a:avLst/>
                      </a:prstGeom>
                      <a:noFill/>
                      <a:ln w="38100" cmpd="sng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000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78" name="TextBox 77"/>
                      <p:cNvSpPr txBox="1"/>
                      <p:nvPr/>
                    </p:nvSpPr>
                    <p:spPr>
                      <a:xfrm>
                        <a:off x="1398393" y="720308"/>
                        <a:ext cx="487983" cy="38750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sz="1000" dirty="0" smtClean="0"/>
                          <a:t> 1</a:t>
                        </a:r>
                        <a:endParaRPr lang="en-US" sz="1000" dirty="0"/>
                      </a:p>
                    </p:txBody>
                  </p:sp>
                </p:grpSp>
                <p:grpSp>
                  <p:nvGrpSpPr>
                    <p:cNvPr id="68" name="Group 67"/>
                    <p:cNvGrpSpPr/>
                    <p:nvPr/>
                  </p:nvGrpSpPr>
                  <p:grpSpPr>
                    <a:xfrm>
                      <a:off x="2186612" y="720306"/>
                      <a:ext cx="605755" cy="387511"/>
                      <a:chOff x="1397128" y="720306"/>
                      <a:chExt cx="605755" cy="387511"/>
                    </a:xfrm>
                  </p:grpSpPr>
                  <p:sp>
                    <p:nvSpPr>
                      <p:cNvPr id="75" name="Rectangle 74"/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1450643" y="720306"/>
                        <a:ext cx="396000" cy="387511"/>
                      </a:xfrm>
                      <a:prstGeom prst="rect">
                        <a:avLst/>
                      </a:prstGeom>
                      <a:noFill/>
                      <a:ln w="38100" cmpd="sng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000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76" name="TextBox 75"/>
                      <p:cNvSpPr txBox="1"/>
                      <p:nvPr/>
                    </p:nvSpPr>
                    <p:spPr>
                      <a:xfrm>
                        <a:off x="1397128" y="720306"/>
                        <a:ext cx="605755" cy="38439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sz="1000" dirty="0" smtClean="0"/>
                          <a:t>12</a:t>
                        </a:r>
                        <a:endParaRPr lang="en-US" sz="1000" dirty="0"/>
                      </a:p>
                    </p:txBody>
                  </p:sp>
                </p:grpSp>
                <p:grpSp>
                  <p:nvGrpSpPr>
                    <p:cNvPr id="69" name="Group 68"/>
                    <p:cNvGrpSpPr/>
                    <p:nvPr/>
                  </p:nvGrpSpPr>
                  <p:grpSpPr>
                    <a:xfrm>
                      <a:off x="2583962" y="720306"/>
                      <a:ext cx="448248" cy="387511"/>
                      <a:chOff x="1398395" y="720306"/>
                      <a:chExt cx="448248" cy="387511"/>
                    </a:xfrm>
                  </p:grpSpPr>
                  <p:sp>
                    <p:nvSpPr>
                      <p:cNvPr id="73" name="Rectangle 72"/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1450643" y="720306"/>
                        <a:ext cx="396000" cy="387511"/>
                      </a:xfrm>
                      <a:prstGeom prst="rect">
                        <a:avLst/>
                      </a:prstGeom>
                      <a:noFill/>
                      <a:ln w="38100" cmpd="sng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000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74" name="TextBox 73"/>
                      <p:cNvSpPr txBox="1"/>
                      <p:nvPr/>
                    </p:nvSpPr>
                    <p:spPr>
                      <a:xfrm>
                        <a:off x="1398395" y="720306"/>
                        <a:ext cx="314659" cy="24622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sz="1000" dirty="0"/>
                          <a:t>1</a:t>
                        </a:r>
                        <a:r>
                          <a:rPr lang="en-US" sz="1000" dirty="0" smtClean="0"/>
                          <a:t>1</a:t>
                        </a:r>
                        <a:endParaRPr lang="en-US" sz="1000" dirty="0"/>
                      </a:p>
                    </p:txBody>
                  </p:sp>
                </p:grpSp>
                <p:grpSp>
                  <p:nvGrpSpPr>
                    <p:cNvPr id="70" name="Group 69"/>
                    <p:cNvGrpSpPr/>
                    <p:nvPr/>
                  </p:nvGrpSpPr>
                  <p:grpSpPr>
                    <a:xfrm>
                      <a:off x="2977911" y="720306"/>
                      <a:ext cx="428420" cy="387511"/>
                      <a:chOff x="1397128" y="720306"/>
                      <a:chExt cx="428420" cy="387511"/>
                    </a:xfrm>
                  </p:grpSpPr>
                  <p:sp>
                    <p:nvSpPr>
                      <p:cNvPr id="71" name="Rectangle 70"/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1429548" y="720306"/>
                        <a:ext cx="396000" cy="387511"/>
                      </a:xfrm>
                      <a:prstGeom prst="rect">
                        <a:avLst/>
                      </a:prstGeom>
                      <a:solidFill>
                        <a:srgbClr val="8EB4E3"/>
                      </a:solidFill>
                      <a:ln w="38100" cmpd="sng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000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72" name="TextBox 71"/>
                      <p:cNvSpPr txBox="1"/>
                      <p:nvPr/>
                    </p:nvSpPr>
                    <p:spPr>
                      <a:xfrm>
                        <a:off x="1397128" y="720306"/>
                        <a:ext cx="278654" cy="24622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sz="1000" dirty="0" smtClean="0"/>
                          <a:t> 8</a:t>
                        </a:r>
                        <a:endParaRPr lang="en-US" sz="1000" dirty="0"/>
                      </a:p>
                    </p:txBody>
                  </p:sp>
                </p:grpSp>
              </p:grpSp>
              <p:grpSp>
                <p:nvGrpSpPr>
                  <p:cNvPr id="50" name="Group 49"/>
                  <p:cNvGrpSpPr/>
                  <p:nvPr/>
                </p:nvGrpSpPr>
                <p:grpSpPr>
                  <a:xfrm>
                    <a:off x="3368494" y="720306"/>
                    <a:ext cx="2030298" cy="387511"/>
                    <a:chOff x="1397128" y="720306"/>
                    <a:chExt cx="2030298" cy="387511"/>
                  </a:xfrm>
                </p:grpSpPr>
                <p:grpSp>
                  <p:nvGrpSpPr>
                    <p:cNvPr id="51" name="Group 50"/>
                    <p:cNvGrpSpPr/>
                    <p:nvPr/>
                  </p:nvGrpSpPr>
                  <p:grpSpPr>
                    <a:xfrm>
                      <a:off x="1397128" y="720306"/>
                      <a:ext cx="449515" cy="387511"/>
                      <a:chOff x="1397128" y="720306"/>
                      <a:chExt cx="449515" cy="387511"/>
                    </a:xfrm>
                  </p:grpSpPr>
                  <p:sp>
                    <p:nvSpPr>
                      <p:cNvPr id="64" name="Rectangle 63"/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1450643" y="720306"/>
                        <a:ext cx="396000" cy="387511"/>
                      </a:xfrm>
                      <a:prstGeom prst="rect">
                        <a:avLst/>
                      </a:prstGeom>
                      <a:noFill/>
                      <a:ln w="38100" cmpd="sng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000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65" name="TextBox 64"/>
                      <p:cNvSpPr txBox="1"/>
                      <p:nvPr/>
                    </p:nvSpPr>
                    <p:spPr>
                      <a:xfrm>
                        <a:off x="1397128" y="720306"/>
                        <a:ext cx="314659" cy="24622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sz="1000" dirty="0" smtClean="0"/>
                          <a:t>10</a:t>
                        </a:r>
                        <a:endParaRPr lang="en-US" sz="1000" dirty="0"/>
                      </a:p>
                    </p:txBody>
                  </p:sp>
                </p:grpSp>
                <p:grpSp>
                  <p:nvGrpSpPr>
                    <p:cNvPr id="52" name="Group 51"/>
                    <p:cNvGrpSpPr/>
                    <p:nvPr/>
                  </p:nvGrpSpPr>
                  <p:grpSpPr>
                    <a:xfrm>
                      <a:off x="1812037" y="720306"/>
                      <a:ext cx="428421" cy="387511"/>
                      <a:chOff x="1418222" y="720306"/>
                      <a:chExt cx="428421" cy="387511"/>
                    </a:xfrm>
                  </p:grpSpPr>
                  <p:sp>
                    <p:nvSpPr>
                      <p:cNvPr id="62" name="Rectangle 61"/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1450643" y="720306"/>
                        <a:ext cx="396000" cy="387511"/>
                      </a:xfrm>
                      <a:prstGeom prst="rect">
                        <a:avLst/>
                      </a:prstGeom>
                      <a:noFill/>
                      <a:ln w="38100" cmpd="sng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000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63" name="TextBox 62"/>
                      <p:cNvSpPr txBox="1"/>
                      <p:nvPr/>
                    </p:nvSpPr>
                    <p:spPr>
                      <a:xfrm>
                        <a:off x="1418222" y="720306"/>
                        <a:ext cx="278655" cy="24622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sz="1000" dirty="0"/>
                          <a:t> </a:t>
                        </a:r>
                        <a:r>
                          <a:rPr lang="en-US" sz="1000" dirty="0" smtClean="0"/>
                          <a:t>7</a:t>
                        </a:r>
                        <a:endParaRPr lang="en-US" sz="1000" dirty="0"/>
                      </a:p>
                    </p:txBody>
                  </p:sp>
                </p:grpSp>
                <p:grpSp>
                  <p:nvGrpSpPr>
                    <p:cNvPr id="53" name="Group 52"/>
                    <p:cNvGrpSpPr/>
                    <p:nvPr/>
                  </p:nvGrpSpPr>
                  <p:grpSpPr>
                    <a:xfrm>
                      <a:off x="2207706" y="720306"/>
                      <a:ext cx="428421" cy="387511"/>
                      <a:chOff x="1418222" y="720306"/>
                      <a:chExt cx="428421" cy="387511"/>
                    </a:xfrm>
                  </p:grpSpPr>
                  <p:sp>
                    <p:nvSpPr>
                      <p:cNvPr id="60" name="Rectangle 59"/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1450643" y="720306"/>
                        <a:ext cx="396000" cy="387511"/>
                      </a:xfrm>
                      <a:prstGeom prst="rect">
                        <a:avLst/>
                      </a:prstGeom>
                      <a:noFill/>
                      <a:ln w="38100" cmpd="sng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000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61" name="TextBox 60"/>
                      <p:cNvSpPr txBox="1"/>
                      <p:nvPr/>
                    </p:nvSpPr>
                    <p:spPr>
                      <a:xfrm>
                        <a:off x="1418222" y="720306"/>
                        <a:ext cx="278655" cy="24622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sz="1000" dirty="0"/>
                          <a:t> </a:t>
                        </a:r>
                        <a:r>
                          <a:rPr lang="en-US" sz="1000" dirty="0" smtClean="0"/>
                          <a:t>2</a:t>
                        </a:r>
                        <a:endParaRPr lang="en-US" sz="1000" dirty="0"/>
                      </a:p>
                    </p:txBody>
                  </p:sp>
                </p:grpSp>
                <p:grpSp>
                  <p:nvGrpSpPr>
                    <p:cNvPr id="54" name="Group 53"/>
                    <p:cNvGrpSpPr/>
                    <p:nvPr/>
                  </p:nvGrpSpPr>
                  <p:grpSpPr>
                    <a:xfrm>
                      <a:off x="2603789" y="720306"/>
                      <a:ext cx="428421" cy="387511"/>
                      <a:chOff x="1418222" y="720306"/>
                      <a:chExt cx="428421" cy="387511"/>
                    </a:xfrm>
                  </p:grpSpPr>
                  <p:sp>
                    <p:nvSpPr>
                      <p:cNvPr id="58" name="Rectangle 57"/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1450643" y="720306"/>
                        <a:ext cx="396000" cy="387511"/>
                      </a:xfrm>
                      <a:prstGeom prst="rect">
                        <a:avLst/>
                      </a:prstGeom>
                      <a:noFill/>
                      <a:ln w="38100" cmpd="sng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000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59" name="TextBox 58"/>
                      <p:cNvSpPr txBox="1"/>
                      <p:nvPr/>
                    </p:nvSpPr>
                    <p:spPr>
                      <a:xfrm>
                        <a:off x="1418222" y="720306"/>
                        <a:ext cx="278655" cy="24622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sz="1000" dirty="0" smtClean="0"/>
                          <a:t> 5</a:t>
                        </a:r>
                        <a:endParaRPr lang="en-US" sz="1000" dirty="0"/>
                      </a:p>
                    </p:txBody>
                  </p:sp>
                </p:grpSp>
                <p:grpSp>
                  <p:nvGrpSpPr>
                    <p:cNvPr id="55" name="Group 54"/>
                    <p:cNvGrpSpPr/>
                    <p:nvPr/>
                  </p:nvGrpSpPr>
                  <p:grpSpPr>
                    <a:xfrm>
                      <a:off x="2979178" y="720306"/>
                      <a:ext cx="448248" cy="387511"/>
                      <a:chOff x="1398395" y="720306"/>
                      <a:chExt cx="448248" cy="387511"/>
                    </a:xfrm>
                  </p:grpSpPr>
                  <p:sp>
                    <p:nvSpPr>
                      <p:cNvPr id="56" name="Rectangle 55"/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1450643" y="720306"/>
                        <a:ext cx="396000" cy="387511"/>
                      </a:xfrm>
                      <a:prstGeom prst="rect">
                        <a:avLst/>
                      </a:prstGeom>
                      <a:noFill/>
                      <a:ln w="38100" cmpd="sng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000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57" name="TextBox 56"/>
                      <p:cNvSpPr txBox="1"/>
                      <p:nvPr/>
                    </p:nvSpPr>
                    <p:spPr>
                      <a:xfrm>
                        <a:off x="1398395" y="720306"/>
                        <a:ext cx="314659" cy="24622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sz="1000" dirty="0" smtClean="0"/>
                          <a:t>16</a:t>
                        </a:r>
                        <a:endParaRPr lang="en-US" sz="1000" dirty="0"/>
                      </a:p>
                    </p:txBody>
                  </p:sp>
                </p:grpSp>
              </p:grpSp>
            </p:grpSp>
            <p:sp>
              <p:nvSpPr>
                <p:cNvPr id="44" name="TextBox 43"/>
                <p:cNvSpPr txBox="1"/>
                <p:nvPr/>
              </p:nvSpPr>
              <p:spPr>
                <a:xfrm>
                  <a:off x="1588327" y="448115"/>
                  <a:ext cx="24966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dirty="0" smtClean="0"/>
                    <a:t>1</a:t>
                  </a:r>
                  <a:endParaRPr lang="en-US" sz="1000" dirty="0"/>
                </a:p>
              </p:txBody>
            </p:sp>
            <p:sp>
              <p:nvSpPr>
                <p:cNvPr id="45" name="TextBox 44"/>
                <p:cNvSpPr txBox="1"/>
                <p:nvPr/>
              </p:nvSpPr>
              <p:spPr>
                <a:xfrm>
                  <a:off x="1983374" y="448115"/>
                  <a:ext cx="24966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dirty="0"/>
                    <a:t>2</a:t>
                  </a:r>
                </a:p>
              </p:txBody>
            </p:sp>
            <p:sp>
              <p:nvSpPr>
                <p:cNvPr id="46" name="TextBox 45"/>
                <p:cNvSpPr txBox="1"/>
                <p:nvPr/>
              </p:nvSpPr>
              <p:spPr>
                <a:xfrm>
                  <a:off x="2382557" y="448115"/>
                  <a:ext cx="24966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dirty="0"/>
                    <a:t>3</a:t>
                  </a:r>
                </a:p>
              </p:txBody>
            </p:sp>
            <p:sp>
              <p:nvSpPr>
                <p:cNvPr id="47" name="TextBox 46"/>
                <p:cNvSpPr txBox="1"/>
                <p:nvPr/>
              </p:nvSpPr>
              <p:spPr>
                <a:xfrm>
                  <a:off x="2722804" y="409237"/>
                  <a:ext cx="305580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is-IS" sz="1000" dirty="0" smtClean="0"/>
                    <a:t>….</a:t>
                  </a:r>
                  <a:endParaRPr lang="en-US" sz="1000" dirty="0"/>
                </a:p>
              </p:txBody>
            </p:sp>
            <p:sp>
              <p:nvSpPr>
                <p:cNvPr id="48" name="TextBox 47"/>
                <p:cNvSpPr txBox="1"/>
                <p:nvPr/>
              </p:nvSpPr>
              <p:spPr>
                <a:xfrm>
                  <a:off x="4499202" y="449590"/>
                  <a:ext cx="1303481" cy="38439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smtClean="0"/>
                    <a:t>Array Index</a:t>
                  </a:r>
                  <a:endParaRPr lang="en-US" sz="1000" dirty="0"/>
                </a:p>
              </p:txBody>
            </p:sp>
          </p:grpSp>
          <p:cxnSp>
            <p:nvCxnSpPr>
              <p:cNvPr id="102" name="Straight Arrow Connector 101"/>
              <p:cNvCxnSpPr>
                <a:stCxn id="91" idx="4"/>
                <a:endCxn id="81" idx="7"/>
              </p:cNvCxnSpPr>
              <p:nvPr/>
            </p:nvCxnSpPr>
            <p:spPr>
              <a:xfrm flipH="1">
                <a:off x="3303102" y="4200775"/>
                <a:ext cx="172827" cy="516294"/>
              </a:xfrm>
              <a:prstGeom prst="straightConnector1">
                <a:avLst/>
              </a:prstGeom>
              <a:ln>
                <a:headEnd type="arrow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07" name="Straight Arrow Connector 106"/>
            <p:cNvCxnSpPr/>
            <p:nvPr/>
          </p:nvCxnSpPr>
          <p:spPr>
            <a:xfrm flipH="1">
              <a:off x="2011581" y="749255"/>
              <a:ext cx="760796" cy="1"/>
            </a:xfrm>
            <a:prstGeom prst="straightConnector1">
              <a:avLst/>
            </a:prstGeom>
            <a:ln w="38100" cmpd="sng">
              <a:prstDash val="sysDash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19" name="Group 218"/>
            <p:cNvGrpSpPr/>
            <p:nvPr/>
          </p:nvGrpSpPr>
          <p:grpSpPr>
            <a:xfrm>
              <a:off x="5238878" y="64564"/>
              <a:ext cx="3305677" cy="3062826"/>
              <a:chOff x="5360373" y="462105"/>
              <a:chExt cx="3305677" cy="3062826"/>
            </a:xfrm>
          </p:grpSpPr>
          <p:grpSp>
            <p:nvGrpSpPr>
              <p:cNvPr id="114" name="Group 113"/>
              <p:cNvGrpSpPr/>
              <p:nvPr/>
            </p:nvGrpSpPr>
            <p:grpSpPr>
              <a:xfrm>
                <a:off x="5360373" y="462105"/>
                <a:ext cx="3305677" cy="3062826"/>
                <a:chOff x="1176536" y="409237"/>
                <a:chExt cx="5160685" cy="4781556"/>
              </a:xfrm>
            </p:grpSpPr>
            <p:grpSp>
              <p:nvGrpSpPr>
                <p:cNvPr id="116" name="Group 115"/>
                <p:cNvGrpSpPr/>
                <p:nvPr/>
              </p:nvGrpSpPr>
              <p:grpSpPr>
                <a:xfrm>
                  <a:off x="3638073" y="1760306"/>
                  <a:ext cx="581002" cy="555002"/>
                  <a:chOff x="3445467" y="743049"/>
                  <a:chExt cx="581002" cy="555002"/>
                </a:xfrm>
              </p:grpSpPr>
              <p:sp>
                <p:nvSpPr>
                  <p:cNvPr id="201" name="Oval 200"/>
                  <p:cNvSpPr>
                    <a:spLocks noChangeAspect="1"/>
                  </p:cNvSpPr>
                  <p:nvPr/>
                </p:nvSpPr>
                <p:spPr>
                  <a:xfrm>
                    <a:off x="3445467" y="743049"/>
                    <a:ext cx="581002" cy="555002"/>
                  </a:xfrm>
                  <a:prstGeom prst="ellipse">
                    <a:avLst/>
                  </a:prstGeom>
                  <a:solidFill>
                    <a:schemeClr val="bg1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000" dirty="0"/>
                  </a:p>
                </p:txBody>
              </p:sp>
              <p:sp>
                <p:nvSpPr>
                  <p:cNvPr id="202" name="TextBox 201"/>
                  <p:cNvSpPr txBox="1"/>
                  <p:nvPr/>
                </p:nvSpPr>
                <p:spPr>
                  <a:xfrm>
                    <a:off x="3463255" y="775997"/>
                    <a:ext cx="513443" cy="43243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 smtClean="0"/>
                      <a:t> 3</a:t>
                    </a:r>
                    <a:endParaRPr lang="en-US" sz="1200" dirty="0"/>
                  </a:p>
                </p:txBody>
              </p:sp>
            </p:grpSp>
            <p:grpSp>
              <p:nvGrpSpPr>
                <p:cNvPr id="117" name="Group 116"/>
                <p:cNvGrpSpPr/>
                <p:nvPr/>
              </p:nvGrpSpPr>
              <p:grpSpPr>
                <a:xfrm>
                  <a:off x="2381247" y="2696285"/>
                  <a:ext cx="581002" cy="555002"/>
                  <a:chOff x="3445467" y="743049"/>
                  <a:chExt cx="581002" cy="555002"/>
                </a:xfrm>
              </p:grpSpPr>
              <p:sp>
                <p:nvSpPr>
                  <p:cNvPr id="199" name="Oval 198"/>
                  <p:cNvSpPr>
                    <a:spLocks noChangeAspect="1"/>
                  </p:cNvSpPr>
                  <p:nvPr/>
                </p:nvSpPr>
                <p:spPr>
                  <a:xfrm>
                    <a:off x="3445467" y="743049"/>
                    <a:ext cx="581002" cy="555002"/>
                  </a:xfrm>
                  <a:prstGeom prst="ellipse">
                    <a:avLst/>
                  </a:prstGeom>
                  <a:solidFill>
                    <a:schemeClr val="bg1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000" dirty="0"/>
                  </a:p>
                </p:txBody>
              </p:sp>
              <p:sp>
                <p:nvSpPr>
                  <p:cNvPr id="200" name="TextBox 199"/>
                  <p:cNvSpPr txBox="1"/>
                  <p:nvPr/>
                </p:nvSpPr>
                <p:spPr>
                  <a:xfrm>
                    <a:off x="3470837" y="797088"/>
                    <a:ext cx="513443" cy="43243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 </a:t>
                    </a:r>
                    <a:r>
                      <a:rPr lang="en-US" sz="1200" dirty="0" smtClean="0"/>
                      <a:t>1</a:t>
                    </a:r>
                    <a:endParaRPr lang="en-US" sz="1200" dirty="0"/>
                  </a:p>
                </p:txBody>
              </p:sp>
            </p:grpSp>
            <p:grpSp>
              <p:nvGrpSpPr>
                <p:cNvPr id="118" name="Group 117"/>
                <p:cNvGrpSpPr/>
                <p:nvPr/>
              </p:nvGrpSpPr>
              <p:grpSpPr>
                <a:xfrm>
                  <a:off x="4945486" y="2696285"/>
                  <a:ext cx="768542" cy="555002"/>
                  <a:chOff x="3445467" y="743049"/>
                  <a:chExt cx="768542" cy="555002"/>
                </a:xfrm>
              </p:grpSpPr>
              <p:sp>
                <p:nvSpPr>
                  <p:cNvPr id="197" name="Oval 196"/>
                  <p:cNvSpPr>
                    <a:spLocks noChangeAspect="1"/>
                  </p:cNvSpPr>
                  <p:nvPr/>
                </p:nvSpPr>
                <p:spPr>
                  <a:xfrm>
                    <a:off x="3445467" y="743049"/>
                    <a:ext cx="581002" cy="555002"/>
                  </a:xfrm>
                  <a:prstGeom prst="ellipse">
                    <a:avLst/>
                  </a:prstGeom>
                  <a:solidFill>
                    <a:schemeClr val="tx2">
                      <a:lumMod val="40000"/>
                      <a:lumOff val="60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000" dirty="0"/>
                  </a:p>
                </p:txBody>
              </p:sp>
              <p:sp>
                <p:nvSpPr>
                  <p:cNvPr id="198" name="TextBox 197"/>
                  <p:cNvSpPr txBox="1"/>
                  <p:nvPr/>
                </p:nvSpPr>
                <p:spPr>
                  <a:xfrm>
                    <a:off x="3457324" y="789507"/>
                    <a:ext cx="756685" cy="43243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 smtClean="0"/>
                      <a:t>10</a:t>
                    </a:r>
                    <a:endParaRPr lang="en-US" sz="1200" dirty="0"/>
                  </a:p>
                </p:txBody>
              </p:sp>
            </p:grpSp>
            <p:cxnSp>
              <p:nvCxnSpPr>
                <p:cNvPr id="119" name="Straight Connector 118"/>
                <p:cNvCxnSpPr>
                  <a:stCxn id="201" idx="3"/>
                  <a:endCxn id="199" idx="7"/>
                </p:cNvCxnSpPr>
                <p:nvPr/>
              </p:nvCxnSpPr>
              <p:spPr>
                <a:xfrm flipH="1">
                  <a:off x="2877163" y="2234030"/>
                  <a:ext cx="845996" cy="543533"/>
                </a:xfrm>
                <a:prstGeom prst="line">
                  <a:avLst/>
                </a:prstGeom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0" name="Straight Connector 119"/>
                <p:cNvCxnSpPr>
                  <a:stCxn id="201" idx="5"/>
                  <a:endCxn id="197" idx="1"/>
                </p:cNvCxnSpPr>
                <p:nvPr/>
              </p:nvCxnSpPr>
              <p:spPr>
                <a:xfrm>
                  <a:off x="4133989" y="2234030"/>
                  <a:ext cx="896583" cy="543533"/>
                </a:xfrm>
                <a:prstGeom prst="line">
                  <a:avLst/>
                </a:prstGeom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21" name="Group 120"/>
                <p:cNvGrpSpPr/>
                <p:nvPr/>
              </p:nvGrpSpPr>
              <p:grpSpPr>
                <a:xfrm>
                  <a:off x="1608108" y="3645773"/>
                  <a:ext cx="581002" cy="555002"/>
                  <a:chOff x="3445467" y="743049"/>
                  <a:chExt cx="581002" cy="555002"/>
                </a:xfrm>
              </p:grpSpPr>
              <p:sp>
                <p:nvSpPr>
                  <p:cNvPr id="195" name="Oval 194"/>
                  <p:cNvSpPr>
                    <a:spLocks noChangeAspect="1"/>
                  </p:cNvSpPr>
                  <p:nvPr/>
                </p:nvSpPr>
                <p:spPr>
                  <a:xfrm>
                    <a:off x="3445467" y="743049"/>
                    <a:ext cx="581002" cy="555002"/>
                  </a:xfrm>
                  <a:prstGeom prst="ellipse">
                    <a:avLst/>
                  </a:prstGeom>
                  <a:solidFill>
                    <a:schemeClr val="bg1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000" dirty="0"/>
                  </a:p>
                </p:txBody>
              </p:sp>
              <p:sp>
                <p:nvSpPr>
                  <p:cNvPr id="196" name="TextBox 195"/>
                  <p:cNvSpPr txBox="1"/>
                  <p:nvPr/>
                </p:nvSpPr>
                <p:spPr>
                  <a:xfrm>
                    <a:off x="3449743" y="797088"/>
                    <a:ext cx="557371" cy="43243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 smtClean="0"/>
                      <a:t>11</a:t>
                    </a:r>
                    <a:endParaRPr lang="en-US" sz="1200" dirty="0"/>
                  </a:p>
                </p:txBody>
              </p:sp>
            </p:grpSp>
            <p:cxnSp>
              <p:nvCxnSpPr>
                <p:cNvPr id="122" name="Straight Connector 121"/>
                <p:cNvCxnSpPr>
                  <a:stCxn id="199" idx="3"/>
                  <a:endCxn id="195" idx="7"/>
                </p:cNvCxnSpPr>
                <p:nvPr/>
              </p:nvCxnSpPr>
              <p:spPr>
                <a:xfrm flipH="1">
                  <a:off x="2104024" y="3170009"/>
                  <a:ext cx="362309" cy="557042"/>
                </a:xfrm>
                <a:prstGeom prst="line">
                  <a:avLst/>
                </a:prstGeom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23" name="Group 122"/>
                <p:cNvGrpSpPr/>
                <p:nvPr/>
              </p:nvGrpSpPr>
              <p:grpSpPr>
                <a:xfrm>
                  <a:off x="3185428" y="3645773"/>
                  <a:ext cx="712453" cy="555002"/>
                  <a:chOff x="3445467" y="743049"/>
                  <a:chExt cx="712453" cy="555002"/>
                </a:xfrm>
              </p:grpSpPr>
              <p:sp>
                <p:nvSpPr>
                  <p:cNvPr id="193" name="Oval 192"/>
                  <p:cNvSpPr>
                    <a:spLocks noChangeAspect="1"/>
                  </p:cNvSpPr>
                  <p:nvPr/>
                </p:nvSpPr>
                <p:spPr>
                  <a:xfrm>
                    <a:off x="3445467" y="743049"/>
                    <a:ext cx="581002" cy="555002"/>
                  </a:xfrm>
                  <a:prstGeom prst="ellipse">
                    <a:avLst/>
                  </a:prstGeom>
                  <a:solidFill>
                    <a:schemeClr val="bg1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000" dirty="0"/>
                  </a:p>
                </p:txBody>
              </p:sp>
              <p:sp>
                <p:nvSpPr>
                  <p:cNvPr id="194" name="TextBox 193"/>
                  <p:cNvSpPr txBox="1"/>
                  <p:nvPr/>
                </p:nvSpPr>
                <p:spPr>
                  <a:xfrm>
                    <a:off x="3457619" y="797088"/>
                    <a:ext cx="700301" cy="43243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 smtClean="0"/>
                      <a:t>16</a:t>
                    </a:r>
                    <a:endParaRPr lang="en-US" sz="1200" dirty="0"/>
                  </a:p>
                </p:txBody>
              </p:sp>
            </p:grpSp>
            <p:cxnSp>
              <p:nvCxnSpPr>
                <p:cNvPr id="124" name="Straight Connector 123"/>
                <p:cNvCxnSpPr>
                  <a:stCxn id="199" idx="5"/>
                  <a:endCxn id="193" idx="1"/>
                </p:cNvCxnSpPr>
                <p:nvPr/>
              </p:nvCxnSpPr>
              <p:spPr>
                <a:xfrm>
                  <a:off x="2877163" y="3170009"/>
                  <a:ext cx="393351" cy="557042"/>
                </a:xfrm>
                <a:prstGeom prst="line">
                  <a:avLst/>
                </a:prstGeom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25" name="Group 124"/>
                <p:cNvGrpSpPr/>
                <p:nvPr/>
              </p:nvGrpSpPr>
              <p:grpSpPr>
                <a:xfrm>
                  <a:off x="5756219" y="3626334"/>
                  <a:ext cx="581002" cy="555002"/>
                  <a:chOff x="3445467" y="743049"/>
                  <a:chExt cx="581002" cy="555002"/>
                </a:xfrm>
              </p:grpSpPr>
              <p:sp>
                <p:nvSpPr>
                  <p:cNvPr id="191" name="Oval 190"/>
                  <p:cNvSpPr>
                    <a:spLocks noChangeAspect="1"/>
                  </p:cNvSpPr>
                  <p:nvPr/>
                </p:nvSpPr>
                <p:spPr>
                  <a:xfrm>
                    <a:off x="3445467" y="743049"/>
                    <a:ext cx="581002" cy="555002"/>
                  </a:xfrm>
                  <a:prstGeom prst="ellipse">
                    <a:avLst/>
                  </a:prstGeom>
                  <a:solidFill>
                    <a:schemeClr val="bg1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000" dirty="0"/>
                  </a:p>
                </p:txBody>
              </p:sp>
              <p:sp>
                <p:nvSpPr>
                  <p:cNvPr id="192" name="TextBox 191"/>
                  <p:cNvSpPr txBox="1"/>
                  <p:nvPr/>
                </p:nvSpPr>
                <p:spPr>
                  <a:xfrm>
                    <a:off x="3470837" y="810599"/>
                    <a:ext cx="513443" cy="43243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 </a:t>
                    </a:r>
                    <a:r>
                      <a:rPr lang="en-US" sz="1200" dirty="0" smtClean="0"/>
                      <a:t>7</a:t>
                    </a:r>
                    <a:endParaRPr lang="en-US" sz="1200" dirty="0"/>
                  </a:p>
                </p:txBody>
              </p:sp>
            </p:grpSp>
            <p:cxnSp>
              <p:nvCxnSpPr>
                <p:cNvPr id="126" name="Straight Connector 125"/>
                <p:cNvCxnSpPr>
                  <a:stCxn id="197" idx="5"/>
                  <a:endCxn id="191" idx="1"/>
                </p:cNvCxnSpPr>
                <p:nvPr/>
              </p:nvCxnSpPr>
              <p:spPr>
                <a:xfrm>
                  <a:off x="5441402" y="3170009"/>
                  <a:ext cx="399903" cy="537603"/>
                </a:xfrm>
                <a:prstGeom prst="line">
                  <a:avLst/>
                </a:prstGeom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27" name="Group 126"/>
                <p:cNvGrpSpPr/>
                <p:nvPr/>
              </p:nvGrpSpPr>
              <p:grpSpPr>
                <a:xfrm>
                  <a:off x="4192051" y="3639844"/>
                  <a:ext cx="711245" cy="555002"/>
                  <a:chOff x="3445467" y="743049"/>
                  <a:chExt cx="711245" cy="555002"/>
                </a:xfrm>
              </p:grpSpPr>
              <p:sp>
                <p:nvSpPr>
                  <p:cNvPr id="189" name="Oval 188"/>
                  <p:cNvSpPr>
                    <a:spLocks noChangeAspect="1"/>
                  </p:cNvSpPr>
                  <p:nvPr/>
                </p:nvSpPr>
                <p:spPr>
                  <a:xfrm>
                    <a:off x="3445467" y="743049"/>
                    <a:ext cx="581002" cy="555002"/>
                  </a:xfrm>
                  <a:prstGeom prst="ellipse">
                    <a:avLst/>
                  </a:prstGeom>
                  <a:solidFill>
                    <a:schemeClr val="bg1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000" dirty="0"/>
                  </a:p>
                </p:txBody>
              </p:sp>
              <p:sp>
                <p:nvSpPr>
                  <p:cNvPr id="190" name="TextBox 189"/>
                  <p:cNvSpPr txBox="1"/>
                  <p:nvPr/>
                </p:nvSpPr>
                <p:spPr>
                  <a:xfrm>
                    <a:off x="3457324" y="797088"/>
                    <a:ext cx="699388" cy="43243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 smtClean="0"/>
                      <a:t>12</a:t>
                    </a:r>
                    <a:endParaRPr lang="en-US" sz="1200" dirty="0"/>
                  </a:p>
                </p:txBody>
              </p:sp>
            </p:grpSp>
            <p:cxnSp>
              <p:nvCxnSpPr>
                <p:cNvPr id="128" name="Straight Connector 127"/>
                <p:cNvCxnSpPr>
                  <a:stCxn id="197" idx="3"/>
                  <a:endCxn id="189" idx="7"/>
                </p:cNvCxnSpPr>
                <p:nvPr/>
              </p:nvCxnSpPr>
              <p:spPr>
                <a:xfrm flipH="1">
                  <a:off x="4687967" y="3170009"/>
                  <a:ext cx="342605" cy="551113"/>
                </a:xfrm>
                <a:prstGeom prst="line">
                  <a:avLst/>
                </a:prstGeom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29" name="Group 128"/>
                <p:cNvGrpSpPr/>
                <p:nvPr/>
              </p:nvGrpSpPr>
              <p:grpSpPr>
                <a:xfrm>
                  <a:off x="1176536" y="4635791"/>
                  <a:ext cx="581002" cy="555002"/>
                  <a:chOff x="3445467" y="743049"/>
                  <a:chExt cx="581002" cy="555002"/>
                </a:xfrm>
              </p:grpSpPr>
              <p:sp>
                <p:nvSpPr>
                  <p:cNvPr id="187" name="Oval 186"/>
                  <p:cNvSpPr>
                    <a:spLocks noChangeAspect="1"/>
                  </p:cNvSpPr>
                  <p:nvPr/>
                </p:nvSpPr>
                <p:spPr>
                  <a:xfrm>
                    <a:off x="3445467" y="743049"/>
                    <a:ext cx="581002" cy="555002"/>
                  </a:xfrm>
                  <a:prstGeom prst="ellipse">
                    <a:avLst/>
                  </a:prstGeom>
                  <a:solidFill>
                    <a:schemeClr val="bg1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000" dirty="0"/>
                  </a:p>
                </p:txBody>
              </p:sp>
              <p:sp>
                <p:nvSpPr>
                  <p:cNvPr id="188" name="TextBox 187"/>
                  <p:cNvSpPr txBox="1"/>
                  <p:nvPr/>
                </p:nvSpPr>
                <p:spPr>
                  <a:xfrm>
                    <a:off x="3478420" y="797088"/>
                    <a:ext cx="513443" cy="43243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 smtClean="0"/>
                      <a:t> 2</a:t>
                    </a:r>
                    <a:endParaRPr lang="en-US" sz="1200" dirty="0"/>
                  </a:p>
                </p:txBody>
              </p:sp>
            </p:grpSp>
            <p:cxnSp>
              <p:nvCxnSpPr>
                <p:cNvPr id="130" name="Straight Connector 129"/>
                <p:cNvCxnSpPr>
                  <a:stCxn id="187" idx="0"/>
                  <a:endCxn id="195" idx="3"/>
                </p:cNvCxnSpPr>
                <p:nvPr/>
              </p:nvCxnSpPr>
              <p:spPr>
                <a:xfrm flipV="1">
                  <a:off x="1467037" y="4119497"/>
                  <a:ext cx="226157" cy="516294"/>
                </a:xfrm>
                <a:prstGeom prst="line">
                  <a:avLst/>
                </a:prstGeom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31" name="Group 130"/>
                <p:cNvGrpSpPr/>
                <p:nvPr/>
              </p:nvGrpSpPr>
              <p:grpSpPr>
                <a:xfrm>
                  <a:off x="2049976" y="4635791"/>
                  <a:ext cx="581002" cy="555002"/>
                  <a:chOff x="3445467" y="743049"/>
                  <a:chExt cx="581002" cy="555002"/>
                </a:xfrm>
              </p:grpSpPr>
              <p:sp>
                <p:nvSpPr>
                  <p:cNvPr id="185" name="Oval 184"/>
                  <p:cNvSpPr>
                    <a:spLocks noChangeAspect="1"/>
                  </p:cNvSpPr>
                  <p:nvPr/>
                </p:nvSpPr>
                <p:spPr>
                  <a:xfrm>
                    <a:off x="3445467" y="743049"/>
                    <a:ext cx="581002" cy="555002"/>
                  </a:xfrm>
                  <a:prstGeom prst="ellipse">
                    <a:avLst/>
                  </a:prstGeom>
                  <a:solidFill>
                    <a:schemeClr val="bg1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000" dirty="0"/>
                  </a:p>
                </p:txBody>
              </p:sp>
              <p:sp>
                <p:nvSpPr>
                  <p:cNvPr id="186" name="TextBox 185"/>
                  <p:cNvSpPr txBox="1"/>
                  <p:nvPr/>
                </p:nvSpPr>
                <p:spPr>
                  <a:xfrm>
                    <a:off x="3470837" y="797088"/>
                    <a:ext cx="513443" cy="43243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 smtClean="0"/>
                      <a:t> 5</a:t>
                    </a:r>
                    <a:endParaRPr lang="en-US" sz="1200" dirty="0"/>
                  </a:p>
                </p:txBody>
              </p:sp>
            </p:grpSp>
            <p:cxnSp>
              <p:nvCxnSpPr>
                <p:cNvPr id="132" name="Straight Connector 131"/>
                <p:cNvCxnSpPr>
                  <a:stCxn id="185" idx="0"/>
                  <a:endCxn id="195" idx="5"/>
                </p:cNvCxnSpPr>
                <p:nvPr/>
              </p:nvCxnSpPr>
              <p:spPr>
                <a:xfrm flipH="1" flipV="1">
                  <a:off x="2104024" y="4119497"/>
                  <a:ext cx="236453" cy="516294"/>
                </a:xfrm>
                <a:prstGeom prst="line">
                  <a:avLst/>
                </a:prstGeom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33" name="Group 132"/>
                <p:cNvGrpSpPr/>
                <p:nvPr/>
              </p:nvGrpSpPr>
              <p:grpSpPr>
                <a:xfrm>
                  <a:off x="2807186" y="4635791"/>
                  <a:ext cx="728824" cy="555002"/>
                  <a:chOff x="3445467" y="743049"/>
                  <a:chExt cx="728824" cy="555002"/>
                </a:xfrm>
              </p:grpSpPr>
              <p:sp>
                <p:nvSpPr>
                  <p:cNvPr id="183" name="Oval 182"/>
                  <p:cNvSpPr>
                    <a:spLocks noChangeAspect="1"/>
                  </p:cNvSpPr>
                  <p:nvPr/>
                </p:nvSpPr>
                <p:spPr>
                  <a:xfrm>
                    <a:off x="3445467" y="743049"/>
                    <a:ext cx="581002" cy="555002"/>
                  </a:xfrm>
                  <a:prstGeom prst="ellipse">
                    <a:avLst/>
                  </a:prstGeom>
                  <a:solidFill>
                    <a:schemeClr val="bg1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000" dirty="0"/>
                  </a:p>
                </p:txBody>
              </p:sp>
              <p:sp>
                <p:nvSpPr>
                  <p:cNvPr id="184" name="TextBox 183"/>
                  <p:cNvSpPr txBox="1"/>
                  <p:nvPr/>
                </p:nvSpPr>
                <p:spPr>
                  <a:xfrm>
                    <a:off x="3470544" y="789507"/>
                    <a:ext cx="703747" cy="43243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 smtClean="0"/>
                      <a:t> 8</a:t>
                    </a:r>
                    <a:endParaRPr lang="en-US" sz="1200" dirty="0"/>
                  </a:p>
                </p:txBody>
              </p:sp>
            </p:grpSp>
            <p:cxnSp>
              <p:nvCxnSpPr>
                <p:cNvPr id="134" name="Straight Connector 133"/>
                <p:cNvCxnSpPr>
                  <a:stCxn id="183" idx="0"/>
                  <a:endCxn id="193" idx="3"/>
                </p:cNvCxnSpPr>
                <p:nvPr/>
              </p:nvCxnSpPr>
              <p:spPr>
                <a:xfrm flipV="1">
                  <a:off x="3097687" y="4119497"/>
                  <a:ext cx="172827" cy="516294"/>
                </a:xfrm>
                <a:prstGeom prst="line">
                  <a:avLst/>
                </a:prstGeom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5" name="TextBox 134"/>
                <p:cNvSpPr txBox="1"/>
                <p:nvPr/>
              </p:nvSpPr>
              <p:spPr>
                <a:xfrm>
                  <a:off x="2499590" y="2386149"/>
                  <a:ext cx="24966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dirty="0"/>
                    <a:t>2</a:t>
                  </a:r>
                </a:p>
              </p:txBody>
            </p:sp>
            <p:sp>
              <p:nvSpPr>
                <p:cNvPr id="136" name="TextBox 135"/>
                <p:cNvSpPr txBox="1"/>
                <p:nvPr/>
              </p:nvSpPr>
              <p:spPr>
                <a:xfrm>
                  <a:off x="5078111" y="2377524"/>
                  <a:ext cx="24966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dirty="0"/>
                    <a:t>3</a:t>
                  </a:r>
                </a:p>
              </p:txBody>
            </p:sp>
            <p:sp>
              <p:nvSpPr>
                <p:cNvPr id="137" name="TextBox 136"/>
                <p:cNvSpPr txBox="1"/>
                <p:nvPr/>
              </p:nvSpPr>
              <p:spPr>
                <a:xfrm>
                  <a:off x="1733228" y="3335583"/>
                  <a:ext cx="24966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dirty="0" smtClean="0"/>
                    <a:t>4</a:t>
                  </a:r>
                  <a:endParaRPr lang="en-US" sz="1000" dirty="0"/>
                </a:p>
              </p:txBody>
            </p:sp>
            <p:sp>
              <p:nvSpPr>
                <p:cNvPr id="138" name="TextBox 137"/>
                <p:cNvSpPr txBox="1"/>
                <p:nvPr/>
              </p:nvSpPr>
              <p:spPr>
                <a:xfrm>
                  <a:off x="3315318" y="3335583"/>
                  <a:ext cx="24966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dirty="0"/>
                    <a:t>5</a:t>
                  </a:r>
                </a:p>
              </p:txBody>
            </p:sp>
            <p:sp>
              <p:nvSpPr>
                <p:cNvPr id="139" name="TextBox 138"/>
                <p:cNvSpPr txBox="1"/>
                <p:nvPr/>
              </p:nvSpPr>
              <p:spPr>
                <a:xfrm>
                  <a:off x="4320662" y="3336464"/>
                  <a:ext cx="24966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dirty="0" smtClean="0"/>
                    <a:t>6</a:t>
                  </a:r>
                  <a:endParaRPr lang="en-US" sz="1000" dirty="0"/>
                </a:p>
              </p:txBody>
            </p:sp>
            <p:sp>
              <p:nvSpPr>
                <p:cNvPr id="140" name="TextBox 139"/>
                <p:cNvSpPr txBox="1"/>
                <p:nvPr/>
              </p:nvSpPr>
              <p:spPr>
                <a:xfrm>
                  <a:off x="5897268" y="3310323"/>
                  <a:ext cx="24966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dirty="0"/>
                    <a:t>7</a:t>
                  </a:r>
                </a:p>
              </p:txBody>
            </p:sp>
            <p:sp>
              <p:nvSpPr>
                <p:cNvPr id="141" name="TextBox 140"/>
                <p:cNvSpPr txBox="1"/>
                <p:nvPr/>
              </p:nvSpPr>
              <p:spPr>
                <a:xfrm>
                  <a:off x="1241065" y="4325381"/>
                  <a:ext cx="24966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dirty="0"/>
                    <a:t>8</a:t>
                  </a:r>
                </a:p>
              </p:txBody>
            </p:sp>
            <p:sp>
              <p:nvSpPr>
                <p:cNvPr id="142" name="TextBox 141"/>
                <p:cNvSpPr txBox="1"/>
                <p:nvPr/>
              </p:nvSpPr>
              <p:spPr>
                <a:xfrm>
                  <a:off x="2249882" y="4333645"/>
                  <a:ext cx="24966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dirty="0"/>
                    <a:t>9</a:t>
                  </a:r>
                </a:p>
              </p:txBody>
            </p:sp>
            <p:sp>
              <p:nvSpPr>
                <p:cNvPr id="143" name="TextBox 142"/>
                <p:cNvSpPr txBox="1"/>
                <p:nvPr/>
              </p:nvSpPr>
              <p:spPr>
                <a:xfrm>
                  <a:off x="2737498" y="4324500"/>
                  <a:ext cx="314659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dirty="0" smtClean="0"/>
                    <a:t>10</a:t>
                  </a:r>
                  <a:endParaRPr lang="en-US" sz="1000" dirty="0"/>
                </a:p>
              </p:txBody>
            </p:sp>
            <p:sp>
              <p:nvSpPr>
                <p:cNvPr id="144" name="TextBox 143"/>
                <p:cNvSpPr txBox="1"/>
                <p:nvPr/>
              </p:nvSpPr>
              <p:spPr>
                <a:xfrm>
                  <a:off x="3758848" y="1450942"/>
                  <a:ext cx="24966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dirty="0" smtClean="0"/>
                    <a:t>1</a:t>
                  </a:r>
                  <a:endParaRPr lang="en-US" sz="1000" dirty="0"/>
                </a:p>
              </p:txBody>
            </p:sp>
            <p:grpSp>
              <p:nvGrpSpPr>
                <p:cNvPr id="145" name="Group 144"/>
                <p:cNvGrpSpPr/>
                <p:nvPr/>
              </p:nvGrpSpPr>
              <p:grpSpPr>
                <a:xfrm>
                  <a:off x="1545920" y="778569"/>
                  <a:ext cx="3987172" cy="387511"/>
                  <a:chOff x="1418224" y="720306"/>
                  <a:chExt cx="3987172" cy="387511"/>
                </a:xfrm>
              </p:grpSpPr>
              <p:grpSp>
                <p:nvGrpSpPr>
                  <p:cNvPr id="151" name="Group 150"/>
                  <p:cNvGrpSpPr/>
                  <p:nvPr/>
                </p:nvGrpSpPr>
                <p:grpSpPr>
                  <a:xfrm>
                    <a:off x="1418224" y="720306"/>
                    <a:ext cx="2031093" cy="387511"/>
                    <a:chOff x="1418224" y="720306"/>
                    <a:chExt cx="2031093" cy="387511"/>
                  </a:xfrm>
                </p:grpSpPr>
                <p:grpSp>
                  <p:nvGrpSpPr>
                    <p:cNvPr id="168" name="Group 167"/>
                    <p:cNvGrpSpPr/>
                    <p:nvPr/>
                  </p:nvGrpSpPr>
                  <p:grpSpPr>
                    <a:xfrm>
                      <a:off x="1418224" y="720306"/>
                      <a:ext cx="428419" cy="387511"/>
                      <a:chOff x="1418224" y="720306"/>
                      <a:chExt cx="428419" cy="387511"/>
                    </a:xfrm>
                  </p:grpSpPr>
                  <p:sp>
                    <p:nvSpPr>
                      <p:cNvPr id="181" name="Rectangle 180"/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1450643" y="720306"/>
                        <a:ext cx="396000" cy="387511"/>
                      </a:xfrm>
                      <a:prstGeom prst="rect">
                        <a:avLst/>
                      </a:prstGeom>
                      <a:noFill/>
                      <a:ln w="38100" cmpd="sng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000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182" name="TextBox 181"/>
                      <p:cNvSpPr txBox="1"/>
                      <p:nvPr/>
                    </p:nvSpPr>
                    <p:spPr>
                      <a:xfrm>
                        <a:off x="1418224" y="720306"/>
                        <a:ext cx="270980" cy="38439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sz="1000" dirty="0"/>
                          <a:t> </a:t>
                        </a:r>
                        <a:r>
                          <a:rPr lang="en-US" sz="1000" dirty="0" smtClean="0"/>
                          <a:t>3</a:t>
                        </a:r>
                        <a:endParaRPr lang="en-US" sz="1000" dirty="0"/>
                      </a:p>
                    </p:txBody>
                  </p:sp>
                </p:grpSp>
                <p:grpSp>
                  <p:nvGrpSpPr>
                    <p:cNvPr id="169" name="Group 168"/>
                    <p:cNvGrpSpPr/>
                    <p:nvPr/>
                  </p:nvGrpSpPr>
                  <p:grpSpPr>
                    <a:xfrm>
                      <a:off x="1792208" y="720306"/>
                      <a:ext cx="487983" cy="387511"/>
                      <a:chOff x="1398393" y="720306"/>
                      <a:chExt cx="487983" cy="387511"/>
                    </a:xfrm>
                  </p:grpSpPr>
                  <p:sp>
                    <p:nvSpPr>
                      <p:cNvPr id="179" name="Rectangle 178"/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1450643" y="720306"/>
                        <a:ext cx="396000" cy="387511"/>
                      </a:xfrm>
                      <a:prstGeom prst="rect">
                        <a:avLst/>
                      </a:prstGeom>
                      <a:noFill/>
                      <a:ln w="38100" cmpd="sng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000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180" name="TextBox 179"/>
                      <p:cNvSpPr txBox="1"/>
                      <p:nvPr/>
                    </p:nvSpPr>
                    <p:spPr>
                      <a:xfrm>
                        <a:off x="1398393" y="720308"/>
                        <a:ext cx="487983" cy="38750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sz="1000" dirty="0" smtClean="0"/>
                          <a:t> 1</a:t>
                        </a:r>
                        <a:endParaRPr lang="en-US" sz="1000" dirty="0"/>
                      </a:p>
                    </p:txBody>
                  </p:sp>
                </p:grpSp>
                <p:grpSp>
                  <p:nvGrpSpPr>
                    <p:cNvPr id="170" name="Group 169"/>
                    <p:cNvGrpSpPr/>
                    <p:nvPr/>
                  </p:nvGrpSpPr>
                  <p:grpSpPr>
                    <a:xfrm>
                      <a:off x="2186612" y="720306"/>
                      <a:ext cx="605755" cy="387511"/>
                      <a:chOff x="1397128" y="720306"/>
                      <a:chExt cx="605755" cy="387511"/>
                    </a:xfrm>
                  </p:grpSpPr>
                  <p:sp>
                    <p:nvSpPr>
                      <p:cNvPr id="177" name="Rectangle 176"/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1450643" y="720306"/>
                        <a:ext cx="396000" cy="387511"/>
                      </a:xfrm>
                      <a:prstGeom prst="rect">
                        <a:avLst/>
                      </a:prstGeom>
                      <a:noFill/>
                      <a:ln w="38100" cmpd="sng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000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178" name="TextBox 177"/>
                      <p:cNvSpPr txBox="1"/>
                      <p:nvPr/>
                    </p:nvSpPr>
                    <p:spPr>
                      <a:xfrm>
                        <a:off x="1397128" y="720306"/>
                        <a:ext cx="605755" cy="38439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sz="1000" dirty="0" smtClean="0"/>
                          <a:t>12</a:t>
                        </a:r>
                        <a:endParaRPr lang="en-US" sz="1000" dirty="0"/>
                      </a:p>
                    </p:txBody>
                  </p:sp>
                </p:grpSp>
                <p:grpSp>
                  <p:nvGrpSpPr>
                    <p:cNvPr id="171" name="Group 170"/>
                    <p:cNvGrpSpPr/>
                    <p:nvPr/>
                  </p:nvGrpSpPr>
                  <p:grpSpPr>
                    <a:xfrm>
                      <a:off x="2583962" y="720306"/>
                      <a:ext cx="448248" cy="387511"/>
                      <a:chOff x="1398395" y="720306"/>
                      <a:chExt cx="448248" cy="387511"/>
                    </a:xfrm>
                  </p:grpSpPr>
                  <p:sp>
                    <p:nvSpPr>
                      <p:cNvPr id="175" name="Rectangle 174"/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1450643" y="720306"/>
                        <a:ext cx="396000" cy="387511"/>
                      </a:xfrm>
                      <a:prstGeom prst="rect">
                        <a:avLst/>
                      </a:prstGeom>
                      <a:noFill/>
                      <a:ln w="38100" cmpd="sng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000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176" name="TextBox 175"/>
                      <p:cNvSpPr txBox="1"/>
                      <p:nvPr/>
                    </p:nvSpPr>
                    <p:spPr>
                      <a:xfrm>
                        <a:off x="1398395" y="720306"/>
                        <a:ext cx="314659" cy="24622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sz="1000" dirty="0"/>
                          <a:t>1</a:t>
                        </a:r>
                        <a:r>
                          <a:rPr lang="en-US" sz="1000" dirty="0" smtClean="0"/>
                          <a:t>1</a:t>
                        </a:r>
                        <a:endParaRPr lang="en-US" sz="1000" dirty="0"/>
                      </a:p>
                    </p:txBody>
                  </p:sp>
                </p:grpSp>
                <p:grpSp>
                  <p:nvGrpSpPr>
                    <p:cNvPr id="172" name="Group 171"/>
                    <p:cNvGrpSpPr/>
                    <p:nvPr/>
                  </p:nvGrpSpPr>
                  <p:grpSpPr>
                    <a:xfrm>
                      <a:off x="2958084" y="720306"/>
                      <a:ext cx="491233" cy="387511"/>
                      <a:chOff x="1377301" y="720306"/>
                      <a:chExt cx="491233" cy="387511"/>
                    </a:xfrm>
                  </p:grpSpPr>
                  <p:sp>
                    <p:nvSpPr>
                      <p:cNvPr id="173" name="Rectangle 172"/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1429548" y="720306"/>
                        <a:ext cx="396000" cy="387511"/>
                      </a:xfrm>
                      <a:prstGeom prst="rect">
                        <a:avLst/>
                      </a:prstGeom>
                      <a:noFill/>
                      <a:ln w="38100" cmpd="sng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000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174" name="TextBox 173"/>
                      <p:cNvSpPr txBox="1"/>
                      <p:nvPr/>
                    </p:nvSpPr>
                    <p:spPr>
                      <a:xfrm>
                        <a:off x="1377301" y="720306"/>
                        <a:ext cx="491233" cy="38439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sz="1000" dirty="0" smtClean="0"/>
                          <a:t>16</a:t>
                        </a:r>
                        <a:endParaRPr lang="en-US" sz="1000" dirty="0"/>
                      </a:p>
                    </p:txBody>
                  </p:sp>
                </p:grpSp>
              </p:grpSp>
              <p:grpSp>
                <p:nvGrpSpPr>
                  <p:cNvPr id="152" name="Group 151"/>
                  <p:cNvGrpSpPr/>
                  <p:nvPr/>
                </p:nvGrpSpPr>
                <p:grpSpPr>
                  <a:xfrm>
                    <a:off x="3368494" y="720306"/>
                    <a:ext cx="2036902" cy="387511"/>
                    <a:chOff x="1397128" y="720306"/>
                    <a:chExt cx="2036902" cy="387511"/>
                  </a:xfrm>
                </p:grpSpPr>
                <p:grpSp>
                  <p:nvGrpSpPr>
                    <p:cNvPr id="153" name="Group 152"/>
                    <p:cNvGrpSpPr/>
                    <p:nvPr/>
                  </p:nvGrpSpPr>
                  <p:grpSpPr>
                    <a:xfrm>
                      <a:off x="1397128" y="720306"/>
                      <a:ext cx="449515" cy="387511"/>
                      <a:chOff x="1397128" y="720306"/>
                      <a:chExt cx="449515" cy="387511"/>
                    </a:xfrm>
                  </p:grpSpPr>
                  <p:sp>
                    <p:nvSpPr>
                      <p:cNvPr id="166" name="Rectangle 165"/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1450643" y="720306"/>
                        <a:ext cx="396000" cy="387511"/>
                      </a:xfrm>
                      <a:prstGeom prst="rect">
                        <a:avLst/>
                      </a:prstGeom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ln w="38100" cmpd="sng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000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167" name="TextBox 166"/>
                      <p:cNvSpPr txBox="1"/>
                      <p:nvPr/>
                    </p:nvSpPr>
                    <p:spPr>
                      <a:xfrm>
                        <a:off x="1397128" y="720306"/>
                        <a:ext cx="314659" cy="24622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sz="1000" dirty="0" smtClean="0"/>
                          <a:t>10</a:t>
                        </a:r>
                        <a:endParaRPr lang="en-US" sz="1000" dirty="0"/>
                      </a:p>
                    </p:txBody>
                  </p:sp>
                </p:grpSp>
                <p:grpSp>
                  <p:nvGrpSpPr>
                    <p:cNvPr id="154" name="Group 153"/>
                    <p:cNvGrpSpPr/>
                    <p:nvPr/>
                  </p:nvGrpSpPr>
                  <p:grpSpPr>
                    <a:xfrm>
                      <a:off x="1812037" y="720306"/>
                      <a:ext cx="428421" cy="387511"/>
                      <a:chOff x="1418222" y="720306"/>
                      <a:chExt cx="428421" cy="387511"/>
                    </a:xfrm>
                  </p:grpSpPr>
                  <p:sp>
                    <p:nvSpPr>
                      <p:cNvPr id="164" name="Rectangle 163"/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1450643" y="720306"/>
                        <a:ext cx="396000" cy="387511"/>
                      </a:xfrm>
                      <a:prstGeom prst="rect">
                        <a:avLst/>
                      </a:prstGeom>
                      <a:noFill/>
                      <a:ln w="38100" cmpd="sng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000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165" name="TextBox 164"/>
                      <p:cNvSpPr txBox="1"/>
                      <p:nvPr/>
                    </p:nvSpPr>
                    <p:spPr>
                      <a:xfrm>
                        <a:off x="1418222" y="720306"/>
                        <a:ext cx="278655" cy="24622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sz="1000" dirty="0"/>
                          <a:t> </a:t>
                        </a:r>
                        <a:r>
                          <a:rPr lang="en-US" sz="1000" dirty="0" smtClean="0"/>
                          <a:t>7</a:t>
                        </a:r>
                        <a:endParaRPr lang="en-US" sz="1000" dirty="0"/>
                      </a:p>
                    </p:txBody>
                  </p:sp>
                </p:grpSp>
                <p:grpSp>
                  <p:nvGrpSpPr>
                    <p:cNvPr id="155" name="Group 154"/>
                    <p:cNvGrpSpPr/>
                    <p:nvPr/>
                  </p:nvGrpSpPr>
                  <p:grpSpPr>
                    <a:xfrm>
                      <a:off x="2207706" y="720306"/>
                      <a:ext cx="428421" cy="387511"/>
                      <a:chOff x="1418222" y="720306"/>
                      <a:chExt cx="428421" cy="387511"/>
                    </a:xfrm>
                  </p:grpSpPr>
                  <p:sp>
                    <p:nvSpPr>
                      <p:cNvPr id="162" name="Rectangle 161"/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1450643" y="720306"/>
                        <a:ext cx="396000" cy="387511"/>
                      </a:xfrm>
                      <a:prstGeom prst="rect">
                        <a:avLst/>
                      </a:prstGeom>
                      <a:noFill/>
                      <a:ln w="38100" cmpd="sng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000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163" name="TextBox 162"/>
                      <p:cNvSpPr txBox="1"/>
                      <p:nvPr/>
                    </p:nvSpPr>
                    <p:spPr>
                      <a:xfrm>
                        <a:off x="1418222" y="720306"/>
                        <a:ext cx="278655" cy="24622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sz="1000" dirty="0"/>
                          <a:t> </a:t>
                        </a:r>
                        <a:r>
                          <a:rPr lang="en-US" sz="1000" dirty="0" smtClean="0"/>
                          <a:t>2</a:t>
                        </a:r>
                        <a:endParaRPr lang="en-US" sz="1000" dirty="0"/>
                      </a:p>
                    </p:txBody>
                  </p:sp>
                </p:grpSp>
                <p:grpSp>
                  <p:nvGrpSpPr>
                    <p:cNvPr id="156" name="Group 155"/>
                    <p:cNvGrpSpPr/>
                    <p:nvPr/>
                  </p:nvGrpSpPr>
                  <p:grpSpPr>
                    <a:xfrm>
                      <a:off x="2603789" y="720306"/>
                      <a:ext cx="428421" cy="387511"/>
                      <a:chOff x="1418222" y="720306"/>
                      <a:chExt cx="428421" cy="387511"/>
                    </a:xfrm>
                  </p:grpSpPr>
                  <p:sp>
                    <p:nvSpPr>
                      <p:cNvPr id="160" name="Rectangle 159"/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1450643" y="720306"/>
                        <a:ext cx="396000" cy="387511"/>
                      </a:xfrm>
                      <a:prstGeom prst="rect">
                        <a:avLst/>
                      </a:prstGeom>
                      <a:noFill/>
                      <a:ln w="38100" cmpd="sng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000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161" name="TextBox 160"/>
                      <p:cNvSpPr txBox="1"/>
                      <p:nvPr/>
                    </p:nvSpPr>
                    <p:spPr>
                      <a:xfrm>
                        <a:off x="1418222" y="720306"/>
                        <a:ext cx="278655" cy="24622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sz="1000" dirty="0" smtClean="0"/>
                          <a:t> 5</a:t>
                        </a:r>
                        <a:endParaRPr lang="en-US" sz="1000" dirty="0"/>
                      </a:p>
                    </p:txBody>
                  </p:sp>
                </p:grpSp>
                <p:grpSp>
                  <p:nvGrpSpPr>
                    <p:cNvPr id="157" name="Group 156"/>
                    <p:cNvGrpSpPr/>
                    <p:nvPr/>
                  </p:nvGrpSpPr>
                  <p:grpSpPr>
                    <a:xfrm>
                      <a:off x="2999005" y="720306"/>
                      <a:ext cx="435025" cy="387511"/>
                      <a:chOff x="1418222" y="720306"/>
                      <a:chExt cx="435025" cy="387511"/>
                    </a:xfrm>
                  </p:grpSpPr>
                  <p:sp>
                    <p:nvSpPr>
                      <p:cNvPr id="158" name="Rectangle 157"/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1450643" y="720306"/>
                        <a:ext cx="396000" cy="387511"/>
                      </a:xfrm>
                      <a:prstGeom prst="rect">
                        <a:avLst/>
                      </a:prstGeom>
                      <a:noFill/>
                      <a:ln w="38100" cmpd="sng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000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159" name="TextBox 158"/>
                      <p:cNvSpPr txBox="1"/>
                      <p:nvPr/>
                    </p:nvSpPr>
                    <p:spPr>
                      <a:xfrm>
                        <a:off x="1418222" y="720306"/>
                        <a:ext cx="435025" cy="38439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sz="1000" dirty="0"/>
                          <a:t> </a:t>
                        </a:r>
                        <a:r>
                          <a:rPr lang="en-US" sz="1000" dirty="0" smtClean="0"/>
                          <a:t>8</a:t>
                        </a:r>
                        <a:endParaRPr lang="en-US" sz="1000" dirty="0"/>
                      </a:p>
                    </p:txBody>
                  </p:sp>
                </p:grpSp>
              </p:grpSp>
            </p:grpSp>
            <p:sp>
              <p:nvSpPr>
                <p:cNvPr id="146" name="TextBox 145"/>
                <p:cNvSpPr txBox="1"/>
                <p:nvPr/>
              </p:nvSpPr>
              <p:spPr>
                <a:xfrm>
                  <a:off x="1588327" y="448115"/>
                  <a:ext cx="24966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dirty="0" smtClean="0"/>
                    <a:t>1</a:t>
                  </a:r>
                  <a:endParaRPr lang="en-US" sz="1000" dirty="0"/>
                </a:p>
              </p:txBody>
            </p:sp>
            <p:sp>
              <p:nvSpPr>
                <p:cNvPr id="147" name="TextBox 146"/>
                <p:cNvSpPr txBox="1"/>
                <p:nvPr/>
              </p:nvSpPr>
              <p:spPr>
                <a:xfrm>
                  <a:off x="1983374" y="448115"/>
                  <a:ext cx="24966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dirty="0"/>
                    <a:t>2</a:t>
                  </a:r>
                </a:p>
              </p:txBody>
            </p:sp>
            <p:sp>
              <p:nvSpPr>
                <p:cNvPr id="148" name="TextBox 147"/>
                <p:cNvSpPr txBox="1"/>
                <p:nvPr/>
              </p:nvSpPr>
              <p:spPr>
                <a:xfrm>
                  <a:off x="2382557" y="448115"/>
                  <a:ext cx="24966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dirty="0"/>
                    <a:t>3</a:t>
                  </a:r>
                </a:p>
              </p:txBody>
            </p:sp>
            <p:sp>
              <p:nvSpPr>
                <p:cNvPr id="149" name="TextBox 148"/>
                <p:cNvSpPr txBox="1"/>
                <p:nvPr/>
              </p:nvSpPr>
              <p:spPr>
                <a:xfrm>
                  <a:off x="2722804" y="409237"/>
                  <a:ext cx="305580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is-IS" sz="1000" dirty="0" smtClean="0"/>
                    <a:t>….</a:t>
                  </a:r>
                  <a:endParaRPr lang="en-US" sz="1000" dirty="0"/>
                </a:p>
              </p:txBody>
            </p:sp>
            <p:sp>
              <p:nvSpPr>
                <p:cNvPr id="150" name="TextBox 149"/>
                <p:cNvSpPr txBox="1"/>
                <p:nvPr/>
              </p:nvSpPr>
              <p:spPr>
                <a:xfrm>
                  <a:off x="4499202" y="449590"/>
                  <a:ext cx="1303481" cy="38439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smtClean="0"/>
                    <a:t>Array Index</a:t>
                  </a:r>
                  <a:endParaRPr lang="en-US" sz="1000" dirty="0"/>
                </a:p>
              </p:txBody>
            </p:sp>
          </p:grpSp>
          <p:cxnSp>
            <p:nvCxnSpPr>
              <p:cNvPr id="203" name="Straight Arrow Connector 202"/>
              <p:cNvCxnSpPr>
                <a:stCxn id="197" idx="4"/>
              </p:cNvCxnSpPr>
              <p:nvPr/>
            </p:nvCxnSpPr>
            <p:spPr>
              <a:xfrm flipH="1">
                <a:off x="7680723" y="2282581"/>
                <a:ext cx="279932" cy="383990"/>
              </a:xfrm>
              <a:prstGeom prst="straightConnector1">
                <a:avLst/>
              </a:prstGeom>
              <a:ln>
                <a:headEnd type="arrow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1" name="Group 110"/>
            <p:cNvGrpSpPr/>
            <p:nvPr/>
          </p:nvGrpSpPr>
          <p:grpSpPr>
            <a:xfrm>
              <a:off x="5244996" y="3558284"/>
              <a:ext cx="3305677" cy="3062826"/>
              <a:chOff x="192917" y="3559955"/>
              <a:chExt cx="3305677" cy="3062826"/>
            </a:xfrm>
          </p:grpSpPr>
          <p:sp>
            <p:nvSpPr>
              <p:cNvPr id="238" name="TextBox 237"/>
              <p:cNvSpPr txBox="1"/>
              <p:nvPr/>
            </p:nvSpPr>
            <p:spPr>
              <a:xfrm>
                <a:off x="456690" y="3584858"/>
                <a:ext cx="159922" cy="1577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 smtClean="0"/>
                  <a:t>1</a:t>
                </a:r>
                <a:endParaRPr lang="en-US" sz="1000" dirty="0"/>
              </a:p>
            </p:txBody>
          </p:sp>
          <p:sp>
            <p:nvSpPr>
              <p:cNvPr id="239" name="TextBox 238"/>
              <p:cNvSpPr txBox="1"/>
              <p:nvPr/>
            </p:nvSpPr>
            <p:spPr>
              <a:xfrm>
                <a:off x="709737" y="3584858"/>
                <a:ext cx="159922" cy="1577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/>
                  <a:t>2</a:t>
                </a:r>
              </a:p>
            </p:txBody>
          </p:sp>
          <p:sp>
            <p:nvSpPr>
              <p:cNvPr id="240" name="TextBox 239"/>
              <p:cNvSpPr txBox="1"/>
              <p:nvPr/>
            </p:nvSpPr>
            <p:spPr>
              <a:xfrm>
                <a:off x="965434" y="3584858"/>
                <a:ext cx="159922" cy="1577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/>
                  <a:t>3</a:t>
                </a:r>
              </a:p>
            </p:txBody>
          </p:sp>
          <p:sp>
            <p:nvSpPr>
              <p:cNvPr id="241" name="TextBox 240"/>
              <p:cNvSpPr txBox="1"/>
              <p:nvPr/>
            </p:nvSpPr>
            <p:spPr>
              <a:xfrm>
                <a:off x="1183379" y="3559955"/>
                <a:ext cx="195739" cy="1577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s-IS" sz="1000" dirty="0" smtClean="0"/>
                  <a:t>….</a:t>
                </a:r>
                <a:endParaRPr lang="en-US" sz="1000" dirty="0"/>
              </a:p>
            </p:txBody>
          </p:sp>
          <p:sp>
            <p:nvSpPr>
              <p:cNvPr id="242" name="TextBox 241"/>
              <p:cNvSpPr txBox="1"/>
              <p:nvPr/>
            </p:nvSpPr>
            <p:spPr>
              <a:xfrm>
                <a:off x="2321251" y="3585803"/>
                <a:ext cx="834945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 smtClean="0"/>
                  <a:t>Array Index</a:t>
                </a:r>
                <a:endParaRPr lang="en-US" sz="1000" dirty="0"/>
              </a:p>
            </p:txBody>
          </p:sp>
          <p:grpSp>
            <p:nvGrpSpPr>
              <p:cNvPr id="108" name="Group 107"/>
              <p:cNvGrpSpPr/>
              <p:nvPr/>
            </p:nvGrpSpPr>
            <p:grpSpPr>
              <a:xfrm>
                <a:off x="192917" y="3796531"/>
                <a:ext cx="3305677" cy="2826250"/>
                <a:chOff x="192917" y="3796531"/>
                <a:chExt cx="3305677" cy="2826250"/>
              </a:xfrm>
            </p:grpSpPr>
            <p:cxnSp>
              <p:nvCxnSpPr>
                <p:cNvPr id="296" name="Straight Arrow Connector 295"/>
                <p:cNvCxnSpPr>
                  <a:stCxn id="286" idx="1"/>
                  <a:endCxn id="275" idx="1"/>
                </p:cNvCxnSpPr>
                <p:nvPr/>
              </p:nvCxnSpPr>
              <p:spPr>
                <a:xfrm flipH="1">
                  <a:off x="1291933" y="5806233"/>
                  <a:ext cx="187096" cy="513104"/>
                </a:xfrm>
                <a:prstGeom prst="straightConnector1">
                  <a:avLst/>
                </a:prstGeom>
                <a:ln>
                  <a:headEnd type="arrow"/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07" name="Group 206"/>
                <p:cNvGrpSpPr/>
                <p:nvPr/>
              </p:nvGrpSpPr>
              <p:grpSpPr>
                <a:xfrm>
                  <a:off x="1769655" y="4425382"/>
                  <a:ext cx="372161" cy="355507"/>
                  <a:chOff x="3445467" y="743049"/>
                  <a:chExt cx="581002" cy="555002"/>
                </a:xfrm>
              </p:grpSpPr>
              <p:sp>
                <p:nvSpPr>
                  <p:cNvPr id="293" name="Oval 292"/>
                  <p:cNvSpPr>
                    <a:spLocks noChangeAspect="1"/>
                  </p:cNvSpPr>
                  <p:nvPr/>
                </p:nvSpPr>
                <p:spPr>
                  <a:xfrm>
                    <a:off x="3445467" y="743049"/>
                    <a:ext cx="581002" cy="555002"/>
                  </a:xfrm>
                  <a:prstGeom prst="ellipse">
                    <a:avLst/>
                  </a:prstGeom>
                  <a:solidFill>
                    <a:schemeClr val="bg1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000" dirty="0"/>
                  </a:p>
                </p:txBody>
              </p:sp>
              <p:sp>
                <p:nvSpPr>
                  <p:cNvPr id="294" name="TextBox 293"/>
                  <p:cNvSpPr txBox="1"/>
                  <p:nvPr/>
                </p:nvSpPr>
                <p:spPr>
                  <a:xfrm>
                    <a:off x="3463255" y="775997"/>
                    <a:ext cx="513443" cy="43243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 smtClean="0"/>
                      <a:t> 3</a:t>
                    </a:r>
                    <a:endParaRPr lang="en-US" sz="1200" dirty="0"/>
                  </a:p>
                </p:txBody>
              </p:sp>
            </p:grpSp>
            <p:sp>
              <p:nvSpPr>
                <p:cNvPr id="291" name="Oval 290"/>
                <p:cNvSpPr>
                  <a:spLocks noChangeAspect="1"/>
                </p:cNvSpPr>
                <p:nvPr/>
              </p:nvSpPr>
              <p:spPr>
                <a:xfrm>
                  <a:off x="964595" y="5024924"/>
                  <a:ext cx="372161" cy="355507"/>
                </a:xfrm>
                <a:prstGeom prst="ellipse">
                  <a:avLst/>
                </a:prstGeom>
                <a:solidFill>
                  <a:srgbClr val="8EB4E3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 dirty="0"/>
                </a:p>
              </p:txBody>
            </p:sp>
            <p:sp>
              <p:nvSpPr>
                <p:cNvPr id="292" name="TextBox 291"/>
                <p:cNvSpPr txBox="1"/>
                <p:nvPr/>
              </p:nvSpPr>
              <p:spPr>
                <a:xfrm>
                  <a:off x="977260" y="5057888"/>
                  <a:ext cx="328886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/>
                    <a:t> </a:t>
                  </a:r>
                  <a:r>
                    <a:rPr lang="en-US" sz="1200" dirty="0" smtClean="0"/>
                    <a:t>1</a:t>
                  </a:r>
                  <a:endParaRPr lang="en-US" sz="1200" dirty="0"/>
                </a:p>
              </p:txBody>
            </p:sp>
            <p:grpSp>
              <p:nvGrpSpPr>
                <p:cNvPr id="209" name="Group 208"/>
                <p:cNvGrpSpPr/>
                <p:nvPr/>
              </p:nvGrpSpPr>
              <p:grpSpPr>
                <a:xfrm>
                  <a:off x="2607118" y="5024924"/>
                  <a:ext cx="492290" cy="355507"/>
                  <a:chOff x="3445467" y="743049"/>
                  <a:chExt cx="768542" cy="555002"/>
                </a:xfrm>
              </p:grpSpPr>
              <p:sp>
                <p:nvSpPr>
                  <p:cNvPr id="289" name="Oval 288"/>
                  <p:cNvSpPr>
                    <a:spLocks noChangeAspect="1"/>
                  </p:cNvSpPr>
                  <p:nvPr/>
                </p:nvSpPr>
                <p:spPr>
                  <a:xfrm>
                    <a:off x="3445467" y="743049"/>
                    <a:ext cx="581002" cy="555002"/>
                  </a:xfrm>
                  <a:prstGeom prst="ellipse">
                    <a:avLst/>
                  </a:prstGeom>
                  <a:solidFill>
                    <a:schemeClr val="bg1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000" dirty="0"/>
                  </a:p>
                </p:txBody>
              </p:sp>
              <p:sp>
                <p:nvSpPr>
                  <p:cNvPr id="290" name="TextBox 289"/>
                  <p:cNvSpPr txBox="1"/>
                  <p:nvPr/>
                </p:nvSpPr>
                <p:spPr>
                  <a:xfrm>
                    <a:off x="3457324" y="789507"/>
                    <a:ext cx="756685" cy="43243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 smtClean="0"/>
                      <a:t>12</a:t>
                    </a:r>
                    <a:endParaRPr lang="en-US" sz="1200" dirty="0"/>
                  </a:p>
                </p:txBody>
              </p:sp>
            </p:grpSp>
            <p:cxnSp>
              <p:nvCxnSpPr>
                <p:cNvPr id="210" name="Straight Connector 209"/>
                <p:cNvCxnSpPr>
                  <a:stCxn id="293" idx="3"/>
                  <a:endCxn id="291" idx="7"/>
                </p:cNvCxnSpPr>
                <p:nvPr/>
              </p:nvCxnSpPr>
              <p:spPr>
                <a:xfrm flipH="1">
                  <a:off x="1282254" y="4728826"/>
                  <a:ext cx="541903" cy="348160"/>
                </a:xfrm>
                <a:prstGeom prst="line">
                  <a:avLst/>
                </a:prstGeom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1" name="Straight Connector 210"/>
                <p:cNvCxnSpPr>
                  <a:stCxn id="293" idx="5"/>
                  <a:endCxn id="289" idx="1"/>
                </p:cNvCxnSpPr>
                <p:nvPr/>
              </p:nvCxnSpPr>
              <p:spPr>
                <a:xfrm>
                  <a:off x="2087314" y="4728826"/>
                  <a:ext cx="574306" cy="348160"/>
                </a:xfrm>
                <a:prstGeom prst="line">
                  <a:avLst/>
                </a:prstGeom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12" name="Group 211"/>
                <p:cNvGrpSpPr/>
                <p:nvPr/>
              </p:nvGrpSpPr>
              <p:grpSpPr>
                <a:xfrm>
                  <a:off x="469360" y="5633118"/>
                  <a:ext cx="372161" cy="355507"/>
                  <a:chOff x="3445467" y="743049"/>
                  <a:chExt cx="581002" cy="555002"/>
                </a:xfrm>
              </p:grpSpPr>
              <p:sp>
                <p:nvSpPr>
                  <p:cNvPr id="287" name="Oval 286"/>
                  <p:cNvSpPr>
                    <a:spLocks noChangeAspect="1"/>
                  </p:cNvSpPr>
                  <p:nvPr/>
                </p:nvSpPr>
                <p:spPr>
                  <a:xfrm>
                    <a:off x="3445467" y="743049"/>
                    <a:ext cx="581002" cy="555002"/>
                  </a:xfrm>
                  <a:prstGeom prst="ellipse">
                    <a:avLst/>
                  </a:prstGeom>
                  <a:solidFill>
                    <a:schemeClr val="bg1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000" dirty="0"/>
                  </a:p>
                </p:txBody>
              </p:sp>
              <p:sp>
                <p:nvSpPr>
                  <p:cNvPr id="288" name="TextBox 287"/>
                  <p:cNvSpPr txBox="1"/>
                  <p:nvPr/>
                </p:nvSpPr>
                <p:spPr>
                  <a:xfrm>
                    <a:off x="3449743" y="797088"/>
                    <a:ext cx="557371" cy="43243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 smtClean="0"/>
                      <a:t>11</a:t>
                    </a:r>
                    <a:endParaRPr lang="en-US" sz="1200" dirty="0"/>
                  </a:p>
                </p:txBody>
              </p:sp>
            </p:grpSp>
            <p:cxnSp>
              <p:nvCxnSpPr>
                <p:cNvPr id="213" name="Straight Connector 212"/>
                <p:cNvCxnSpPr>
                  <a:stCxn id="291" idx="3"/>
                  <a:endCxn id="287" idx="7"/>
                </p:cNvCxnSpPr>
                <p:nvPr/>
              </p:nvCxnSpPr>
              <p:spPr>
                <a:xfrm flipH="1">
                  <a:off x="787019" y="5328368"/>
                  <a:ext cx="232077" cy="356813"/>
                </a:xfrm>
                <a:prstGeom prst="line">
                  <a:avLst/>
                </a:prstGeom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85" name="Oval 284"/>
                <p:cNvSpPr>
                  <a:spLocks noChangeAspect="1"/>
                </p:cNvSpPr>
                <p:nvPr/>
              </p:nvSpPr>
              <p:spPr>
                <a:xfrm>
                  <a:off x="1479713" y="5633118"/>
                  <a:ext cx="372161" cy="355507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 dirty="0"/>
                </a:p>
              </p:txBody>
            </p:sp>
            <p:sp>
              <p:nvSpPr>
                <p:cNvPr id="286" name="TextBox 285"/>
                <p:cNvSpPr txBox="1"/>
                <p:nvPr/>
              </p:nvSpPr>
              <p:spPr>
                <a:xfrm>
                  <a:off x="1479029" y="5667733"/>
                  <a:ext cx="384363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 smtClean="0"/>
                    <a:t>16</a:t>
                  </a:r>
                  <a:endParaRPr lang="en-US" sz="1200" dirty="0"/>
                </a:p>
              </p:txBody>
            </p:sp>
            <p:cxnSp>
              <p:nvCxnSpPr>
                <p:cNvPr id="215" name="Straight Connector 214"/>
                <p:cNvCxnSpPr>
                  <a:stCxn id="291" idx="5"/>
                  <a:endCxn id="285" idx="1"/>
                </p:cNvCxnSpPr>
                <p:nvPr/>
              </p:nvCxnSpPr>
              <p:spPr>
                <a:xfrm>
                  <a:off x="1282254" y="5328368"/>
                  <a:ext cx="251961" cy="356813"/>
                </a:xfrm>
                <a:prstGeom prst="line">
                  <a:avLst/>
                </a:prstGeom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16" name="Group 215"/>
                <p:cNvGrpSpPr/>
                <p:nvPr/>
              </p:nvGrpSpPr>
              <p:grpSpPr>
                <a:xfrm>
                  <a:off x="3126433" y="5620667"/>
                  <a:ext cx="372161" cy="355507"/>
                  <a:chOff x="3445467" y="743049"/>
                  <a:chExt cx="581002" cy="555002"/>
                </a:xfrm>
              </p:grpSpPr>
              <p:sp>
                <p:nvSpPr>
                  <p:cNvPr id="283" name="Oval 282"/>
                  <p:cNvSpPr>
                    <a:spLocks noChangeAspect="1"/>
                  </p:cNvSpPr>
                  <p:nvPr/>
                </p:nvSpPr>
                <p:spPr>
                  <a:xfrm>
                    <a:off x="3445467" y="743049"/>
                    <a:ext cx="581002" cy="555002"/>
                  </a:xfrm>
                  <a:prstGeom prst="ellipse">
                    <a:avLst/>
                  </a:prstGeom>
                  <a:solidFill>
                    <a:schemeClr val="bg1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000" dirty="0"/>
                  </a:p>
                </p:txBody>
              </p:sp>
              <p:sp>
                <p:nvSpPr>
                  <p:cNvPr id="284" name="TextBox 283"/>
                  <p:cNvSpPr txBox="1"/>
                  <p:nvPr/>
                </p:nvSpPr>
                <p:spPr>
                  <a:xfrm>
                    <a:off x="3470837" y="810599"/>
                    <a:ext cx="513443" cy="43243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 </a:t>
                    </a:r>
                    <a:r>
                      <a:rPr lang="en-US" sz="1200" dirty="0" smtClean="0"/>
                      <a:t>7</a:t>
                    </a:r>
                    <a:endParaRPr lang="en-US" sz="1200" dirty="0"/>
                  </a:p>
                </p:txBody>
              </p:sp>
            </p:grpSp>
            <p:cxnSp>
              <p:nvCxnSpPr>
                <p:cNvPr id="217" name="Straight Connector 216"/>
                <p:cNvCxnSpPr>
                  <a:stCxn id="289" idx="5"/>
                  <a:endCxn id="283" idx="1"/>
                </p:cNvCxnSpPr>
                <p:nvPr/>
              </p:nvCxnSpPr>
              <p:spPr>
                <a:xfrm>
                  <a:off x="2924777" y="5328368"/>
                  <a:ext cx="256158" cy="344362"/>
                </a:xfrm>
                <a:prstGeom prst="line">
                  <a:avLst/>
                </a:prstGeom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18" name="Group 217"/>
                <p:cNvGrpSpPr/>
                <p:nvPr/>
              </p:nvGrpSpPr>
              <p:grpSpPr>
                <a:xfrm>
                  <a:off x="2124505" y="5629321"/>
                  <a:ext cx="455588" cy="355507"/>
                  <a:chOff x="3445467" y="743049"/>
                  <a:chExt cx="711245" cy="555002"/>
                </a:xfrm>
              </p:grpSpPr>
              <p:sp>
                <p:nvSpPr>
                  <p:cNvPr id="281" name="Oval 280"/>
                  <p:cNvSpPr>
                    <a:spLocks noChangeAspect="1"/>
                  </p:cNvSpPr>
                  <p:nvPr/>
                </p:nvSpPr>
                <p:spPr>
                  <a:xfrm>
                    <a:off x="3445467" y="743049"/>
                    <a:ext cx="581002" cy="555002"/>
                  </a:xfrm>
                  <a:prstGeom prst="ellipse">
                    <a:avLst/>
                  </a:prstGeom>
                  <a:solidFill>
                    <a:schemeClr val="bg1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000" dirty="0"/>
                  </a:p>
                </p:txBody>
              </p:sp>
              <p:sp>
                <p:nvSpPr>
                  <p:cNvPr id="282" name="TextBox 281"/>
                  <p:cNvSpPr txBox="1"/>
                  <p:nvPr/>
                </p:nvSpPr>
                <p:spPr>
                  <a:xfrm>
                    <a:off x="3457324" y="797088"/>
                    <a:ext cx="699388" cy="43243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 smtClean="0"/>
                      <a:t>10</a:t>
                    </a:r>
                    <a:endParaRPr lang="en-US" sz="1200" dirty="0"/>
                  </a:p>
                </p:txBody>
              </p:sp>
            </p:grpSp>
            <p:cxnSp>
              <p:nvCxnSpPr>
                <p:cNvPr id="220" name="Straight Connector 219"/>
                <p:cNvCxnSpPr>
                  <a:stCxn id="289" idx="3"/>
                  <a:endCxn id="281" idx="7"/>
                </p:cNvCxnSpPr>
                <p:nvPr/>
              </p:nvCxnSpPr>
              <p:spPr>
                <a:xfrm flipH="1">
                  <a:off x="2442164" y="5328368"/>
                  <a:ext cx="219456" cy="353015"/>
                </a:xfrm>
                <a:prstGeom prst="line">
                  <a:avLst/>
                </a:prstGeom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21" name="Group 220"/>
                <p:cNvGrpSpPr/>
                <p:nvPr/>
              </p:nvGrpSpPr>
              <p:grpSpPr>
                <a:xfrm>
                  <a:off x="192917" y="6267274"/>
                  <a:ext cx="372161" cy="355507"/>
                  <a:chOff x="3445467" y="743049"/>
                  <a:chExt cx="581002" cy="555002"/>
                </a:xfrm>
              </p:grpSpPr>
              <p:sp>
                <p:nvSpPr>
                  <p:cNvPr id="279" name="Oval 278"/>
                  <p:cNvSpPr>
                    <a:spLocks noChangeAspect="1"/>
                  </p:cNvSpPr>
                  <p:nvPr/>
                </p:nvSpPr>
                <p:spPr>
                  <a:xfrm>
                    <a:off x="3445467" y="743049"/>
                    <a:ext cx="581002" cy="555002"/>
                  </a:xfrm>
                  <a:prstGeom prst="ellipse">
                    <a:avLst/>
                  </a:prstGeom>
                  <a:solidFill>
                    <a:schemeClr val="bg1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000" dirty="0"/>
                  </a:p>
                </p:txBody>
              </p:sp>
              <p:sp>
                <p:nvSpPr>
                  <p:cNvPr id="280" name="TextBox 279"/>
                  <p:cNvSpPr txBox="1"/>
                  <p:nvPr/>
                </p:nvSpPr>
                <p:spPr>
                  <a:xfrm>
                    <a:off x="3478420" y="797088"/>
                    <a:ext cx="513443" cy="43243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 smtClean="0"/>
                      <a:t> 2</a:t>
                    </a:r>
                    <a:endParaRPr lang="en-US" sz="1200" dirty="0"/>
                  </a:p>
                </p:txBody>
              </p:sp>
            </p:grpSp>
            <p:cxnSp>
              <p:nvCxnSpPr>
                <p:cNvPr id="222" name="Straight Connector 221"/>
                <p:cNvCxnSpPr>
                  <a:stCxn id="279" idx="0"/>
                  <a:endCxn id="287" idx="3"/>
                </p:cNvCxnSpPr>
                <p:nvPr/>
              </p:nvCxnSpPr>
              <p:spPr>
                <a:xfrm flipV="1">
                  <a:off x="378997" y="5936562"/>
                  <a:ext cx="144865" cy="330712"/>
                </a:xfrm>
                <a:prstGeom prst="line">
                  <a:avLst/>
                </a:prstGeom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23" name="Group 222"/>
                <p:cNvGrpSpPr/>
                <p:nvPr/>
              </p:nvGrpSpPr>
              <p:grpSpPr>
                <a:xfrm>
                  <a:off x="752399" y="6267274"/>
                  <a:ext cx="372161" cy="355507"/>
                  <a:chOff x="3445467" y="743049"/>
                  <a:chExt cx="581002" cy="555002"/>
                </a:xfrm>
              </p:grpSpPr>
              <p:sp>
                <p:nvSpPr>
                  <p:cNvPr id="277" name="Oval 276"/>
                  <p:cNvSpPr>
                    <a:spLocks noChangeAspect="1"/>
                  </p:cNvSpPr>
                  <p:nvPr/>
                </p:nvSpPr>
                <p:spPr>
                  <a:xfrm>
                    <a:off x="3445467" y="743049"/>
                    <a:ext cx="581002" cy="555002"/>
                  </a:xfrm>
                  <a:prstGeom prst="ellipse">
                    <a:avLst/>
                  </a:prstGeom>
                  <a:solidFill>
                    <a:schemeClr val="bg1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000" dirty="0"/>
                  </a:p>
                </p:txBody>
              </p:sp>
              <p:sp>
                <p:nvSpPr>
                  <p:cNvPr id="278" name="TextBox 277"/>
                  <p:cNvSpPr txBox="1"/>
                  <p:nvPr/>
                </p:nvSpPr>
                <p:spPr>
                  <a:xfrm>
                    <a:off x="3470837" y="797088"/>
                    <a:ext cx="513443" cy="43243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 smtClean="0"/>
                      <a:t> 5</a:t>
                    </a:r>
                    <a:endParaRPr lang="en-US" sz="1200" dirty="0"/>
                  </a:p>
                </p:txBody>
              </p:sp>
            </p:grpSp>
            <p:cxnSp>
              <p:nvCxnSpPr>
                <p:cNvPr id="224" name="Straight Connector 223"/>
                <p:cNvCxnSpPr>
                  <a:stCxn id="277" idx="0"/>
                  <a:endCxn id="287" idx="5"/>
                </p:cNvCxnSpPr>
                <p:nvPr/>
              </p:nvCxnSpPr>
              <p:spPr>
                <a:xfrm flipH="1" flipV="1">
                  <a:off x="787019" y="5936562"/>
                  <a:ext cx="151460" cy="330712"/>
                </a:xfrm>
                <a:prstGeom prst="line">
                  <a:avLst/>
                </a:prstGeom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25" name="Group 224"/>
                <p:cNvGrpSpPr/>
                <p:nvPr/>
              </p:nvGrpSpPr>
              <p:grpSpPr>
                <a:xfrm>
                  <a:off x="1237431" y="6267274"/>
                  <a:ext cx="466848" cy="355507"/>
                  <a:chOff x="3445467" y="743049"/>
                  <a:chExt cx="728824" cy="555002"/>
                </a:xfrm>
              </p:grpSpPr>
              <p:sp>
                <p:nvSpPr>
                  <p:cNvPr id="275" name="Oval 274"/>
                  <p:cNvSpPr>
                    <a:spLocks noChangeAspect="1"/>
                  </p:cNvSpPr>
                  <p:nvPr/>
                </p:nvSpPr>
                <p:spPr>
                  <a:xfrm>
                    <a:off x="3445467" y="743049"/>
                    <a:ext cx="581002" cy="555002"/>
                  </a:xfrm>
                  <a:prstGeom prst="ellipse">
                    <a:avLst/>
                  </a:prstGeom>
                  <a:solidFill>
                    <a:schemeClr val="bg1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000" dirty="0"/>
                  </a:p>
                </p:txBody>
              </p:sp>
              <p:sp>
                <p:nvSpPr>
                  <p:cNvPr id="276" name="TextBox 275"/>
                  <p:cNvSpPr txBox="1"/>
                  <p:nvPr/>
                </p:nvSpPr>
                <p:spPr>
                  <a:xfrm>
                    <a:off x="3470544" y="789507"/>
                    <a:ext cx="703747" cy="43243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 </a:t>
                    </a:r>
                    <a:r>
                      <a:rPr lang="en-US" sz="1200" dirty="0" smtClean="0"/>
                      <a:t>8</a:t>
                    </a:r>
                    <a:endParaRPr lang="en-US" sz="1200" dirty="0"/>
                  </a:p>
                </p:txBody>
              </p:sp>
            </p:grpSp>
            <p:cxnSp>
              <p:nvCxnSpPr>
                <p:cNvPr id="226" name="Straight Connector 225"/>
                <p:cNvCxnSpPr>
                  <a:stCxn id="275" idx="0"/>
                  <a:endCxn id="285" idx="3"/>
                </p:cNvCxnSpPr>
                <p:nvPr/>
              </p:nvCxnSpPr>
              <p:spPr>
                <a:xfrm flipV="1">
                  <a:off x="1423510" y="5936562"/>
                  <a:ext cx="110704" cy="330712"/>
                </a:xfrm>
                <a:prstGeom prst="line">
                  <a:avLst/>
                </a:prstGeom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7" name="TextBox 226"/>
                <p:cNvSpPr txBox="1"/>
                <p:nvPr/>
              </p:nvSpPr>
              <p:spPr>
                <a:xfrm>
                  <a:off x="1040399" y="4826266"/>
                  <a:ext cx="159922" cy="15771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dirty="0"/>
                    <a:t>2</a:t>
                  </a:r>
                </a:p>
              </p:txBody>
            </p:sp>
            <p:sp>
              <p:nvSpPr>
                <p:cNvPr id="228" name="TextBox 227"/>
                <p:cNvSpPr txBox="1"/>
                <p:nvPr/>
              </p:nvSpPr>
              <p:spPr>
                <a:xfrm>
                  <a:off x="2692071" y="4820741"/>
                  <a:ext cx="159922" cy="15771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dirty="0"/>
                    <a:t>3</a:t>
                  </a:r>
                </a:p>
              </p:txBody>
            </p:sp>
            <p:sp>
              <p:nvSpPr>
                <p:cNvPr id="229" name="TextBox 228"/>
                <p:cNvSpPr txBox="1"/>
                <p:nvPr/>
              </p:nvSpPr>
              <p:spPr>
                <a:xfrm>
                  <a:off x="549506" y="5434426"/>
                  <a:ext cx="159922" cy="15771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dirty="0" smtClean="0"/>
                    <a:t>4</a:t>
                  </a:r>
                  <a:endParaRPr lang="en-US" sz="1000" dirty="0"/>
                </a:p>
              </p:txBody>
            </p:sp>
            <p:sp>
              <p:nvSpPr>
                <p:cNvPr id="230" name="TextBox 229"/>
                <p:cNvSpPr txBox="1"/>
                <p:nvPr/>
              </p:nvSpPr>
              <p:spPr>
                <a:xfrm>
                  <a:off x="1562914" y="5434426"/>
                  <a:ext cx="159922" cy="15771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dirty="0"/>
                    <a:t>5</a:t>
                  </a:r>
                </a:p>
              </p:txBody>
            </p:sp>
            <p:sp>
              <p:nvSpPr>
                <p:cNvPr id="231" name="TextBox 230"/>
                <p:cNvSpPr txBox="1"/>
                <p:nvPr/>
              </p:nvSpPr>
              <p:spPr>
                <a:xfrm>
                  <a:off x="2206887" y="5434990"/>
                  <a:ext cx="159922" cy="15771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dirty="0" smtClean="0"/>
                    <a:t>6</a:t>
                  </a:r>
                  <a:endParaRPr lang="en-US" sz="1000" dirty="0"/>
                </a:p>
              </p:txBody>
            </p:sp>
            <p:sp>
              <p:nvSpPr>
                <p:cNvPr id="232" name="TextBox 231"/>
                <p:cNvSpPr txBox="1"/>
                <p:nvPr/>
              </p:nvSpPr>
              <p:spPr>
                <a:xfrm>
                  <a:off x="3216782" y="5418246"/>
                  <a:ext cx="159922" cy="15771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dirty="0"/>
                    <a:t>7</a:t>
                  </a:r>
                </a:p>
              </p:txBody>
            </p:sp>
            <p:sp>
              <p:nvSpPr>
                <p:cNvPr id="233" name="TextBox 232"/>
                <p:cNvSpPr txBox="1"/>
                <p:nvPr/>
              </p:nvSpPr>
              <p:spPr>
                <a:xfrm>
                  <a:off x="234251" y="6068441"/>
                  <a:ext cx="159922" cy="15771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dirty="0"/>
                    <a:t>8</a:t>
                  </a:r>
                </a:p>
              </p:txBody>
            </p:sp>
            <p:sp>
              <p:nvSpPr>
                <p:cNvPr id="235" name="TextBox 234"/>
                <p:cNvSpPr txBox="1"/>
                <p:nvPr/>
              </p:nvSpPr>
              <p:spPr>
                <a:xfrm>
                  <a:off x="1192791" y="6067877"/>
                  <a:ext cx="201555" cy="15771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dirty="0" smtClean="0"/>
                    <a:t>10</a:t>
                  </a:r>
                  <a:endParaRPr lang="en-US" sz="1000" dirty="0"/>
                </a:p>
              </p:txBody>
            </p:sp>
            <p:sp>
              <p:nvSpPr>
                <p:cNvPr id="236" name="TextBox 235"/>
                <p:cNvSpPr txBox="1"/>
                <p:nvPr/>
              </p:nvSpPr>
              <p:spPr>
                <a:xfrm>
                  <a:off x="1847017" y="4227219"/>
                  <a:ext cx="159922" cy="15771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dirty="0" smtClean="0"/>
                    <a:t>1</a:t>
                  </a:r>
                  <a:endParaRPr lang="en-US" sz="1000" dirty="0"/>
                </a:p>
              </p:txBody>
            </p:sp>
            <p:grpSp>
              <p:nvGrpSpPr>
                <p:cNvPr id="260" name="Group 259"/>
                <p:cNvGrpSpPr/>
                <p:nvPr/>
              </p:nvGrpSpPr>
              <p:grpSpPr>
                <a:xfrm>
                  <a:off x="429526" y="3796531"/>
                  <a:ext cx="274424" cy="248220"/>
                  <a:chOff x="1418224" y="720306"/>
                  <a:chExt cx="428419" cy="387511"/>
                </a:xfrm>
              </p:grpSpPr>
              <p:sp>
                <p:nvSpPr>
                  <p:cNvPr id="273" name="Rectangle 272"/>
                  <p:cNvSpPr>
                    <a:spLocks noChangeAspect="1"/>
                  </p:cNvSpPr>
                  <p:nvPr/>
                </p:nvSpPr>
                <p:spPr>
                  <a:xfrm>
                    <a:off x="1450643" y="720306"/>
                    <a:ext cx="396000" cy="387511"/>
                  </a:xfrm>
                  <a:prstGeom prst="rect">
                    <a:avLst/>
                  </a:prstGeom>
                  <a:noFill/>
                  <a:ln w="38100" cmpd="sng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0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74" name="TextBox 273"/>
                  <p:cNvSpPr txBox="1"/>
                  <p:nvPr/>
                </p:nvSpPr>
                <p:spPr>
                  <a:xfrm>
                    <a:off x="1418224" y="720306"/>
                    <a:ext cx="270980" cy="38439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000" dirty="0"/>
                      <a:t> </a:t>
                    </a:r>
                    <a:r>
                      <a:rPr lang="en-US" sz="1000" dirty="0" smtClean="0"/>
                      <a:t>3</a:t>
                    </a:r>
                    <a:endParaRPr lang="en-US" sz="1000" dirty="0"/>
                  </a:p>
                </p:txBody>
              </p:sp>
            </p:grpSp>
            <p:grpSp>
              <p:nvGrpSpPr>
                <p:cNvPr id="261" name="Group 260"/>
                <p:cNvGrpSpPr/>
                <p:nvPr/>
              </p:nvGrpSpPr>
              <p:grpSpPr>
                <a:xfrm>
                  <a:off x="669082" y="3796531"/>
                  <a:ext cx="312578" cy="248220"/>
                  <a:chOff x="1398393" y="720306"/>
                  <a:chExt cx="487983" cy="387511"/>
                </a:xfrm>
              </p:grpSpPr>
              <p:sp>
                <p:nvSpPr>
                  <p:cNvPr id="271" name="Rectangle 270"/>
                  <p:cNvSpPr>
                    <a:spLocks noChangeAspect="1"/>
                  </p:cNvSpPr>
                  <p:nvPr/>
                </p:nvSpPr>
                <p:spPr>
                  <a:xfrm>
                    <a:off x="1450643" y="720306"/>
                    <a:ext cx="396000" cy="387511"/>
                  </a:xfrm>
                  <a:prstGeom prst="rect">
                    <a:avLst/>
                  </a:prstGeom>
                  <a:solidFill>
                    <a:srgbClr val="8EB4E3"/>
                  </a:solidFill>
                  <a:ln w="38100" cmpd="sng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0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72" name="TextBox 271"/>
                  <p:cNvSpPr txBox="1"/>
                  <p:nvPr/>
                </p:nvSpPr>
                <p:spPr>
                  <a:xfrm>
                    <a:off x="1398393" y="720308"/>
                    <a:ext cx="487983" cy="38750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000" dirty="0" smtClean="0"/>
                      <a:t> 1</a:t>
                    </a:r>
                    <a:endParaRPr lang="en-US" sz="1000" dirty="0"/>
                  </a:p>
                </p:txBody>
              </p:sp>
            </p:grpSp>
            <p:grpSp>
              <p:nvGrpSpPr>
                <p:cNvPr id="262" name="Group 261"/>
                <p:cNvGrpSpPr/>
                <p:nvPr/>
              </p:nvGrpSpPr>
              <p:grpSpPr>
                <a:xfrm>
                  <a:off x="921717" y="3796531"/>
                  <a:ext cx="388016" cy="248220"/>
                  <a:chOff x="1397128" y="720306"/>
                  <a:chExt cx="605755" cy="387511"/>
                </a:xfrm>
              </p:grpSpPr>
              <p:sp>
                <p:nvSpPr>
                  <p:cNvPr id="269" name="Rectangle 268"/>
                  <p:cNvSpPr>
                    <a:spLocks noChangeAspect="1"/>
                  </p:cNvSpPr>
                  <p:nvPr/>
                </p:nvSpPr>
                <p:spPr>
                  <a:xfrm>
                    <a:off x="1450643" y="720306"/>
                    <a:ext cx="396000" cy="387511"/>
                  </a:xfrm>
                  <a:prstGeom prst="rect">
                    <a:avLst/>
                  </a:prstGeom>
                  <a:noFill/>
                  <a:ln w="38100" cmpd="sng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0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70" name="TextBox 269"/>
                  <p:cNvSpPr txBox="1"/>
                  <p:nvPr/>
                </p:nvSpPr>
                <p:spPr>
                  <a:xfrm>
                    <a:off x="1397128" y="720306"/>
                    <a:ext cx="605755" cy="38439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000" dirty="0" smtClean="0"/>
                      <a:t>10</a:t>
                    </a:r>
                    <a:endParaRPr lang="en-US" sz="1000" dirty="0"/>
                  </a:p>
                </p:txBody>
              </p:sp>
            </p:grpSp>
            <p:grpSp>
              <p:nvGrpSpPr>
                <p:cNvPr id="263" name="Group 262"/>
                <p:cNvGrpSpPr/>
                <p:nvPr/>
              </p:nvGrpSpPr>
              <p:grpSpPr>
                <a:xfrm>
                  <a:off x="1176239" y="3796531"/>
                  <a:ext cx="287125" cy="248220"/>
                  <a:chOff x="1398395" y="720306"/>
                  <a:chExt cx="448248" cy="387511"/>
                </a:xfrm>
              </p:grpSpPr>
              <p:sp>
                <p:nvSpPr>
                  <p:cNvPr id="267" name="Rectangle 266"/>
                  <p:cNvSpPr>
                    <a:spLocks noChangeAspect="1"/>
                  </p:cNvSpPr>
                  <p:nvPr/>
                </p:nvSpPr>
                <p:spPr>
                  <a:xfrm>
                    <a:off x="1450643" y="720306"/>
                    <a:ext cx="396000" cy="387511"/>
                  </a:xfrm>
                  <a:prstGeom prst="rect">
                    <a:avLst/>
                  </a:prstGeom>
                  <a:noFill/>
                  <a:ln w="38100" cmpd="sng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0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68" name="TextBox 267"/>
                  <p:cNvSpPr txBox="1"/>
                  <p:nvPr/>
                </p:nvSpPr>
                <p:spPr>
                  <a:xfrm>
                    <a:off x="1398395" y="720306"/>
                    <a:ext cx="314659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000" dirty="0"/>
                      <a:t>1</a:t>
                    </a:r>
                    <a:r>
                      <a:rPr lang="en-US" sz="1000" dirty="0" smtClean="0"/>
                      <a:t>1</a:t>
                    </a:r>
                    <a:endParaRPr lang="en-US" sz="1000" dirty="0"/>
                  </a:p>
                </p:txBody>
              </p:sp>
            </p:grpSp>
            <p:grpSp>
              <p:nvGrpSpPr>
                <p:cNvPr id="264" name="Group 263"/>
                <p:cNvGrpSpPr/>
                <p:nvPr/>
              </p:nvGrpSpPr>
              <p:grpSpPr>
                <a:xfrm>
                  <a:off x="1415885" y="3796531"/>
                  <a:ext cx="314659" cy="248220"/>
                  <a:chOff x="1377301" y="720306"/>
                  <a:chExt cx="491233" cy="387511"/>
                </a:xfrm>
                <a:noFill/>
              </p:grpSpPr>
              <p:sp>
                <p:nvSpPr>
                  <p:cNvPr id="265" name="Rectangle 264"/>
                  <p:cNvSpPr>
                    <a:spLocks noChangeAspect="1"/>
                  </p:cNvSpPr>
                  <p:nvPr/>
                </p:nvSpPr>
                <p:spPr>
                  <a:xfrm>
                    <a:off x="1429548" y="720306"/>
                    <a:ext cx="396000" cy="387511"/>
                  </a:xfrm>
                  <a:prstGeom prst="rect">
                    <a:avLst/>
                  </a:prstGeom>
                  <a:grpFill/>
                  <a:ln w="38100" cmpd="sng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0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66" name="TextBox 265"/>
                  <p:cNvSpPr txBox="1"/>
                  <p:nvPr/>
                </p:nvSpPr>
                <p:spPr>
                  <a:xfrm>
                    <a:off x="1377301" y="720306"/>
                    <a:ext cx="491233" cy="384390"/>
                  </a:xfrm>
                  <a:prstGeom prst="rect">
                    <a:avLst/>
                  </a:prstGeom>
                  <a:grp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000" dirty="0" smtClean="0"/>
                      <a:t>16</a:t>
                    </a:r>
                    <a:endParaRPr lang="en-US" sz="1000" dirty="0"/>
                  </a:p>
                </p:txBody>
              </p:sp>
            </p:grpSp>
            <p:grpSp>
              <p:nvGrpSpPr>
                <p:cNvPr id="244" name="Group 243"/>
                <p:cNvGrpSpPr/>
                <p:nvPr/>
              </p:nvGrpSpPr>
              <p:grpSpPr>
                <a:xfrm>
                  <a:off x="1678772" y="3796531"/>
                  <a:ext cx="1304737" cy="248220"/>
                  <a:chOff x="1397128" y="720306"/>
                  <a:chExt cx="2036902" cy="387511"/>
                </a:xfrm>
              </p:grpSpPr>
              <p:grpSp>
                <p:nvGrpSpPr>
                  <p:cNvPr id="245" name="Group 244"/>
                  <p:cNvGrpSpPr/>
                  <p:nvPr/>
                </p:nvGrpSpPr>
                <p:grpSpPr>
                  <a:xfrm>
                    <a:off x="1397128" y="720306"/>
                    <a:ext cx="491232" cy="387511"/>
                    <a:chOff x="1397128" y="720306"/>
                    <a:chExt cx="491232" cy="387511"/>
                  </a:xfrm>
                </p:grpSpPr>
                <p:sp>
                  <p:nvSpPr>
                    <p:cNvPr id="258" name="Rectangle 257"/>
                    <p:cNvSpPr>
                      <a:spLocks noChangeAspect="1"/>
                    </p:cNvSpPr>
                    <p:nvPr/>
                  </p:nvSpPr>
                  <p:spPr>
                    <a:xfrm>
                      <a:off x="1450643" y="720306"/>
                      <a:ext cx="396000" cy="387511"/>
                    </a:xfrm>
                    <a:prstGeom prst="rect">
                      <a:avLst/>
                    </a:prstGeom>
                    <a:noFill/>
                    <a:ln w="38100" cmpd="sng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259" name="TextBox 258"/>
                    <p:cNvSpPr txBox="1"/>
                    <p:nvPr/>
                  </p:nvSpPr>
                  <p:spPr>
                    <a:xfrm>
                      <a:off x="1397128" y="720306"/>
                      <a:ext cx="491232" cy="38439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000" dirty="0" smtClean="0"/>
                        <a:t>12</a:t>
                      </a:r>
                      <a:endParaRPr lang="en-US" sz="1000" dirty="0"/>
                    </a:p>
                  </p:txBody>
                </p:sp>
              </p:grpSp>
              <p:grpSp>
                <p:nvGrpSpPr>
                  <p:cNvPr id="246" name="Group 245"/>
                  <p:cNvGrpSpPr/>
                  <p:nvPr/>
                </p:nvGrpSpPr>
                <p:grpSpPr>
                  <a:xfrm>
                    <a:off x="1812037" y="720306"/>
                    <a:ext cx="428421" cy="387511"/>
                    <a:chOff x="1418222" y="720306"/>
                    <a:chExt cx="428421" cy="387511"/>
                  </a:xfrm>
                </p:grpSpPr>
                <p:sp>
                  <p:nvSpPr>
                    <p:cNvPr id="256" name="Rectangle 255"/>
                    <p:cNvSpPr>
                      <a:spLocks noChangeAspect="1"/>
                    </p:cNvSpPr>
                    <p:nvPr/>
                  </p:nvSpPr>
                  <p:spPr>
                    <a:xfrm>
                      <a:off x="1450643" y="720306"/>
                      <a:ext cx="396000" cy="387511"/>
                    </a:xfrm>
                    <a:prstGeom prst="rect">
                      <a:avLst/>
                    </a:prstGeom>
                    <a:noFill/>
                    <a:ln w="38100" cmpd="sng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257" name="TextBox 256"/>
                    <p:cNvSpPr txBox="1"/>
                    <p:nvPr/>
                  </p:nvSpPr>
                  <p:spPr>
                    <a:xfrm>
                      <a:off x="1418222" y="720306"/>
                      <a:ext cx="278655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000" dirty="0"/>
                        <a:t> </a:t>
                      </a:r>
                      <a:r>
                        <a:rPr lang="en-US" sz="1000" dirty="0" smtClean="0"/>
                        <a:t>7</a:t>
                      </a:r>
                      <a:endParaRPr lang="en-US" sz="1000" dirty="0"/>
                    </a:p>
                  </p:txBody>
                </p:sp>
              </p:grpSp>
              <p:grpSp>
                <p:nvGrpSpPr>
                  <p:cNvPr id="247" name="Group 246"/>
                  <p:cNvGrpSpPr/>
                  <p:nvPr/>
                </p:nvGrpSpPr>
                <p:grpSpPr>
                  <a:xfrm>
                    <a:off x="2207706" y="720306"/>
                    <a:ext cx="428421" cy="387511"/>
                    <a:chOff x="1418222" y="720306"/>
                    <a:chExt cx="428421" cy="387511"/>
                  </a:xfrm>
                </p:grpSpPr>
                <p:sp>
                  <p:nvSpPr>
                    <p:cNvPr id="254" name="Rectangle 253"/>
                    <p:cNvSpPr>
                      <a:spLocks noChangeAspect="1"/>
                    </p:cNvSpPr>
                    <p:nvPr/>
                  </p:nvSpPr>
                  <p:spPr>
                    <a:xfrm>
                      <a:off x="1450643" y="720306"/>
                      <a:ext cx="396000" cy="387511"/>
                    </a:xfrm>
                    <a:prstGeom prst="rect">
                      <a:avLst/>
                    </a:prstGeom>
                    <a:noFill/>
                    <a:ln w="38100" cmpd="sng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255" name="TextBox 254"/>
                    <p:cNvSpPr txBox="1"/>
                    <p:nvPr/>
                  </p:nvSpPr>
                  <p:spPr>
                    <a:xfrm>
                      <a:off x="1418222" y="720306"/>
                      <a:ext cx="278655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000" dirty="0"/>
                        <a:t> </a:t>
                      </a:r>
                      <a:r>
                        <a:rPr lang="en-US" sz="1000" dirty="0" smtClean="0"/>
                        <a:t>2</a:t>
                      </a:r>
                      <a:endParaRPr lang="en-US" sz="1000" dirty="0"/>
                    </a:p>
                  </p:txBody>
                </p:sp>
              </p:grpSp>
              <p:grpSp>
                <p:nvGrpSpPr>
                  <p:cNvPr id="248" name="Group 247"/>
                  <p:cNvGrpSpPr/>
                  <p:nvPr/>
                </p:nvGrpSpPr>
                <p:grpSpPr>
                  <a:xfrm>
                    <a:off x="2603789" y="720306"/>
                    <a:ext cx="428421" cy="387511"/>
                    <a:chOff x="1418222" y="720306"/>
                    <a:chExt cx="428421" cy="387511"/>
                  </a:xfrm>
                </p:grpSpPr>
                <p:sp>
                  <p:nvSpPr>
                    <p:cNvPr id="252" name="Rectangle 251"/>
                    <p:cNvSpPr>
                      <a:spLocks noChangeAspect="1"/>
                    </p:cNvSpPr>
                    <p:nvPr/>
                  </p:nvSpPr>
                  <p:spPr>
                    <a:xfrm>
                      <a:off x="1450643" y="720306"/>
                      <a:ext cx="396000" cy="387511"/>
                    </a:xfrm>
                    <a:prstGeom prst="rect">
                      <a:avLst/>
                    </a:prstGeom>
                    <a:noFill/>
                    <a:ln w="38100" cmpd="sng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253" name="TextBox 252"/>
                    <p:cNvSpPr txBox="1"/>
                    <p:nvPr/>
                  </p:nvSpPr>
                  <p:spPr>
                    <a:xfrm>
                      <a:off x="1418222" y="720306"/>
                      <a:ext cx="278655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000" dirty="0" smtClean="0"/>
                        <a:t> 5</a:t>
                      </a:r>
                      <a:endParaRPr lang="en-US" sz="1000" dirty="0"/>
                    </a:p>
                  </p:txBody>
                </p:sp>
              </p:grpSp>
              <p:grpSp>
                <p:nvGrpSpPr>
                  <p:cNvPr id="249" name="Group 248"/>
                  <p:cNvGrpSpPr/>
                  <p:nvPr/>
                </p:nvGrpSpPr>
                <p:grpSpPr>
                  <a:xfrm>
                    <a:off x="2999005" y="720306"/>
                    <a:ext cx="435025" cy="387511"/>
                    <a:chOff x="1418222" y="720306"/>
                    <a:chExt cx="435025" cy="387511"/>
                  </a:xfrm>
                </p:grpSpPr>
                <p:sp>
                  <p:nvSpPr>
                    <p:cNvPr id="250" name="Rectangle 249"/>
                    <p:cNvSpPr>
                      <a:spLocks noChangeAspect="1"/>
                    </p:cNvSpPr>
                    <p:nvPr/>
                  </p:nvSpPr>
                  <p:spPr>
                    <a:xfrm>
                      <a:off x="1450643" y="720306"/>
                      <a:ext cx="396000" cy="387511"/>
                    </a:xfrm>
                    <a:prstGeom prst="rect">
                      <a:avLst/>
                    </a:prstGeom>
                    <a:noFill/>
                    <a:ln w="38100" cmpd="sng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251" name="TextBox 250"/>
                    <p:cNvSpPr txBox="1"/>
                    <p:nvPr/>
                  </p:nvSpPr>
                  <p:spPr>
                    <a:xfrm>
                      <a:off x="1418222" y="720306"/>
                      <a:ext cx="435025" cy="38439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000" dirty="0"/>
                        <a:t> </a:t>
                      </a:r>
                      <a:r>
                        <a:rPr lang="en-US" sz="1000" dirty="0" smtClean="0"/>
                        <a:t>8</a:t>
                      </a:r>
                      <a:endParaRPr lang="en-US" sz="1000" dirty="0"/>
                    </a:p>
                  </p:txBody>
                </p:sp>
              </p:grpSp>
            </p:grpSp>
            <p:cxnSp>
              <p:nvCxnSpPr>
                <p:cNvPr id="295" name="Straight Arrow Connector 294"/>
                <p:cNvCxnSpPr>
                  <a:stCxn id="291" idx="4"/>
                  <a:endCxn id="286" idx="1"/>
                </p:cNvCxnSpPr>
                <p:nvPr/>
              </p:nvCxnSpPr>
              <p:spPr>
                <a:xfrm>
                  <a:off x="1150676" y="5380431"/>
                  <a:ext cx="328353" cy="425802"/>
                </a:xfrm>
                <a:prstGeom prst="straightConnector1">
                  <a:avLst/>
                </a:prstGeom>
                <a:ln>
                  <a:headEnd type="arrow"/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34" name="TextBox 233"/>
                <p:cNvSpPr txBox="1"/>
                <p:nvPr/>
              </p:nvSpPr>
              <p:spPr>
                <a:xfrm>
                  <a:off x="880449" y="6073735"/>
                  <a:ext cx="159922" cy="15771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dirty="0"/>
                    <a:t>9</a:t>
                  </a:r>
                </a:p>
              </p:txBody>
            </p:sp>
          </p:grpSp>
        </p:grpSp>
        <p:grpSp>
          <p:nvGrpSpPr>
            <p:cNvPr id="109" name="Group 108"/>
            <p:cNvGrpSpPr/>
            <p:nvPr/>
          </p:nvGrpSpPr>
          <p:grpSpPr>
            <a:xfrm>
              <a:off x="843213" y="3584132"/>
              <a:ext cx="3305677" cy="3037923"/>
              <a:chOff x="4236134" y="3663527"/>
              <a:chExt cx="3305677" cy="3037923"/>
            </a:xfrm>
          </p:grpSpPr>
          <p:cxnSp>
            <p:nvCxnSpPr>
              <p:cNvPr id="385" name="Straight Arrow Connector 384"/>
              <p:cNvCxnSpPr>
                <a:stCxn id="308" idx="6"/>
                <a:endCxn id="327" idx="7"/>
              </p:cNvCxnSpPr>
              <p:nvPr/>
            </p:nvCxnSpPr>
            <p:spPr>
              <a:xfrm>
                <a:off x="4884736" y="5889541"/>
                <a:ext cx="228539" cy="508465"/>
              </a:xfrm>
              <a:prstGeom prst="straightConnector1">
                <a:avLst/>
              </a:prstGeom>
              <a:ln>
                <a:headEnd type="arrow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8" name="Oval 297"/>
              <p:cNvSpPr>
                <a:spLocks noChangeAspect="1"/>
              </p:cNvSpPr>
              <p:nvPr/>
            </p:nvSpPr>
            <p:spPr>
              <a:xfrm>
                <a:off x="5812872" y="4504051"/>
                <a:ext cx="372161" cy="355507"/>
              </a:xfrm>
              <a:prstGeom prst="ellipse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/>
              </a:p>
            </p:txBody>
          </p:sp>
          <p:sp>
            <p:nvSpPr>
              <p:cNvPr id="300" name="Oval 299"/>
              <p:cNvSpPr>
                <a:spLocks noChangeAspect="1"/>
              </p:cNvSpPr>
              <p:nvPr/>
            </p:nvSpPr>
            <p:spPr>
              <a:xfrm>
                <a:off x="5007812" y="5103593"/>
                <a:ext cx="372161" cy="355507"/>
              </a:xfrm>
              <a:prstGeom prst="ellipse">
                <a:avLst/>
              </a:prstGeom>
              <a:solidFill>
                <a:srgbClr val="BFBFBF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/>
              </a:p>
            </p:txBody>
          </p:sp>
          <p:grpSp>
            <p:nvGrpSpPr>
              <p:cNvPr id="302" name="Group 301"/>
              <p:cNvGrpSpPr/>
              <p:nvPr/>
            </p:nvGrpSpPr>
            <p:grpSpPr>
              <a:xfrm>
                <a:off x="6650335" y="5103593"/>
                <a:ext cx="492290" cy="355507"/>
                <a:chOff x="3445467" y="743049"/>
                <a:chExt cx="768542" cy="555002"/>
              </a:xfrm>
            </p:grpSpPr>
            <p:sp>
              <p:nvSpPr>
                <p:cNvPr id="303" name="Oval 302"/>
                <p:cNvSpPr>
                  <a:spLocks noChangeAspect="1"/>
                </p:cNvSpPr>
                <p:nvPr/>
              </p:nvSpPr>
              <p:spPr>
                <a:xfrm>
                  <a:off x="3445467" y="743049"/>
                  <a:ext cx="581002" cy="555002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 dirty="0"/>
                </a:p>
              </p:txBody>
            </p:sp>
            <p:sp>
              <p:nvSpPr>
                <p:cNvPr id="304" name="TextBox 303"/>
                <p:cNvSpPr txBox="1"/>
                <p:nvPr/>
              </p:nvSpPr>
              <p:spPr>
                <a:xfrm>
                  <a:off x="3457324" y="789507"/>
                  <a:ext cx="756685" cy="43243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 smtClean="0"/>
                    <a:t>12</a:t>
                  </a:r>
                  <a:endParaRPr lang="en-US" sz="1200" dirty="0"/>
                </a:p>
              </p:txBody>
            </p:sp>
          </p:grpSp>
          <p:cxnSp>
            <p:nvCxnSpPr>
              <p:cNvPr id="305" name="Straight Connector 304"/>
              <p:cNvCxnSpPr>
                <a:stCxn id="298" idx="3"/>
                <a:endCxn id="300" idx="7"/>
              </p:cNvCxnSpPr>
              <p:nvPr/>
            </p:nvCxnSpPr>
            <p:spPr>
              <a:xfrm flipH="1">
                <a:off x="5325471" y="4807495"/>
                <a:ext cx="541903" cy="34816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6" name="Straight Connector 305"/>
              <p:cNvCxnSpPr>
                <a:stCxn id="298" idx="5"/>
                <a:endCxn id="303" idx="1"/>
              </p:cNvCxnSpPr>
              <p:nvPr/>
            </p:nvCxnSpPr>
            <p:spPr>
              <a:xfrm>
                <a:off x="6130531" y="4807495"/>
                <a:ext cx="574306" cy="34816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07" name="Group 306"/>
              <p:cNvGrpSpPr/>
              <p:nvPr/>
            </p:nvGrpSpPr>
            <p:grpSpPr>
              <a:xfrm>
                <a:off x="4512575" y="5711787"/>
                <a:ext cx="376697" cy="355507"/>
                <a:chOff x="3445467" y="743049"/>
                <a:chExt cx="588084" cy="555002"/>
              </a:xfrm>
            </p:grpSpPr>
            <p:sp>
              <p:nvSpPr>
                <p:cNvPr id="308" name="Oval 307"/>
                <p:cNvSpPr>
                  <a:spLocks noChangeAspect="1"/>
                </p:cNvSpPr>
                <p:nvPr/>
              </p:nvSpPr>
              <p:spPr>
                <a:xfrm>
                  <a:off x="3445467" y="743049"/>
                  <a:ext cx="581002" cy="555002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 dirty="0"/>
                </a:p>
              </p:txBody>
            </p:sp>
            <p:sp>
              <p:nvSpPr>
                <p:cNvPr id="309" name="TextBox 308"/>
                <p:cNvSpPr txBox="1"/>
                <p:nvPr/>
              </p:nvSpPr>
              <p:spPr>
                <a:xfrm>
                  <a:off x="3476180" y="797088"/>
                  <a:ext cx="557371" cy="43243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 smtClean="0"/>
                    <a:t>11</a:t>
                  </a:r>
                  <a:endParaRPr lang="en-US" sz="1200" dirty="0"/>
                </a:p>
              </p:txBody>
            </p:sp>
          </p:grpSp>
          <p:cxnSp>
            <p:nvCxnSpPr>
              <p:cNvPr id="310" name="Straight Connector 309"/>
              <p:cNvCxnSpPr>
                <a:stCxn id="300" idx="3"/>
                <a:endCxn id="308" idx="7"/>
              </p:cNvCxnSpPr>
              <p:nvPr/>
            </p:nvCxnSpPr>
            <p:spPr>
              <a:xfrm flipH="1">
                <a:off x="4830236" y="5407037"/>
                <a:ext cx="232078" cy="356813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1" name="Oval 310"/>
              <p:cNvSpPr>
                <a:spLocks noChangeAspect="1"/>
              </p:cNvSpPr>
              <p:nvPr/>
            </p:nvSpPr>
            <p:spPr>
              <a:xfrm>
                <a:off x="5522930" y="5711787"/>
                <a:ext cx="372161" cy="355507"/>
              </a:xfrm>
              <a:prstGeom prst="ellipse">
                <a:avLst/>
              </a:prstGeom>
              <a:solidFill>
                <a:srgbClr val="BFBFBF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/>
              </a:p>
            </p:txBody>
          </p:sp>
          <p:sp>
            <p:nvSpPr>
              <p:cNvPr id="312" name="TextBox 311"/>
              <p:cNvSpPr txBox="1"/>
              <p:nvPr/>
            </p:nvSpPr>
            <p:spPr>
              <a:xfrm>
                <a:off x="5530714" y="5746402"/>
                <a:ext cx="39040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 smtClean="0"/>
                  <a:t> 8</a:t>
                </a:r>
                <a:endParaRPr lang="en-US" sz="1200" dirty="0"/>
              </a:p>
            </p:txBody>
          </p:sp>
          <p:cxnSp>
            <p:nvCxnSpPr>
              <p:cNvPr id="313" name="Straight Connector 312"/>
              <p:cNvCxnSpPr>
                <a:stCxn id="300" idx="5"/>
                <a:endCxn id="311" idx="1"/>
              </p:cNvCxnSpPr>
              <p:nvPr/>
            </p:nvCxnSpPr>
            <p:spPr>
              <a:xfrm>
                <a:off x="5325471" y="5407037"/>
                <a:ext cx="251961" cy="356813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14" name="Group 313"/>
              <p:cNvGrpSpPr/>
              <p:nvPr/>
            </p:nvGrpSpPr>
            <p:grpSpPr>
              <a:xfrm>
                <a:off x="7169650" y="5699336"/>
                <a:ext cx="372161" cy="355507"/>
                <a:chOff x="3445467" y="743049"/>
                <a:chExt cx="581002" cy="555002"/>
              </a:xfrm>
            </p:grpSpPr>
            <p:sp>
              <p:nvSpPr>
                <p:cNvPr id="315" name="Oval 314"/>
                <p:cNvSpPr>
                  <a:spLocks noChangeAspect="1"/>
                </p:cNvSpPr>
                <p:nvPr/>
              </p:nvSpPr>
              <p:spPr>
                <a:xfrm>
                  <a:off x="3445467" y="743049"/>
                  <a:ext cx="581002" cy="555002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 dirty="0"/>
                </a:p>
              </p:txBody>
            </p:sp>
            <p:sp>
              <p:nvSpPr>
                <p:cNvPr id="316" name="TextBox 315"/>
                <p:cNvSpPr txBox="1"/>
                <p:nvPr/>
              </p:nvSpPr>
              <p:spPr>
                <a:xfrm>
                  <a:off x="3470837" y="810599"/>
                  <a:ext cx="513443" cy="43243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/>
                    <a:t> </a:t>
                  </a:r>
                  <a:r>
                    <a:rPr lang="en-US" sz="1200" dirty="0" smtClean="0"/>
                    <a:t>7</a:t>
                  </a:r>
                  <a:endParaRPr lang="en-US" sz="1200" dirty="0"/>
                </a:p>
              </p:txBody>
            </p:sp>
          </p:grpSp>
          <p:cxnSp>
            <p:nvCxnSpPr>
              <p:cNvPr id="317" name="Straight Connector 316"/>
              <p:cNvCxnSpPr>
                <a:stCxn id="303" idx="5"/>
                <a:endCxn id="315" idx="1"/>
              </p:cNvCxnSpPr>
              <p:nvPr/>
            </p:nvCxnSpPr>
            <p:spPr>
              <a:xfrm>
                <a:off x="6967994" y="5407037"/>
                <a:ext cx="256158" cy="344362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18" name="Group 317"/>
              <p:cNvGrpSpPr/>
              <p:nvPr/>
            </p:nvGrpSpPr>
            <p:grpSpPr>
              <a:xfrm>
                <a:off x="6167722" y="5707990"/>
                <a:ext cx="455588" cy="355507"/>
                <a:chOff x="3445467" y="743049"/>
                <a:chExt cx="711245" cy="555002"/>
              </a:xfrm>
            </p:grpSpPr>
            <p:sp>
              <p:nvSpPr>
                <p:cNvPr id="319" name="Oval 318"/>
                <p:cNvSpPr>
                  <a:spLocks noChangeAspect="1"/>
                </p:cNvSpPr>
                <p:nvPr/>
              </p:nvSpPr>
              <p:spPr>
                <a:xfrm>
                  <a:off x="3445467" y="743049"/>
                  <a:ext cx="581002" cy="555002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 dirty="0"/>
                </a:p>
              </p:txBody>
            </p:sp>
            <p:sp>
              <p:nvSpPr>
                <p:cNvPr id="320" name="TextBox 319"/>
                <p:cNvSpPr txBox="1"/>
                <p:nvPr/>
              </p:nvSpPr>
              <p:spPr>
                <a:xfrm>
                  <a:off x="3457324" y="797088"/>
                  <a:ext cx="699388" cy="43243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 smtClean="0"/>
                    <a:t>10</a:t>
                  </a:r>
                  <a:endParaRPr lang="en-US" sz="1200" dirty="0"/>
                </a:p>
              </p:txBody>
            </p:sp>
          </p:grpSp>
          <p:cxnSp>
            <p:nvCxnSpPr>
              <p:cNvPr id="321" name="Straight Connector 320"/>
              <p:cNvCxnSpPr>
                <a:stCxn id="303" idx="3"/>
                <a:endCxn id="319" idx="7"/>
              </p:cNvCxnSpPr>
              <p:nvPr/>
            </p:nvCxnSpPr>
            <p:spPr>
              <a:xfrm flipH="1">
                <a:off x="6485381" y="5407037"/>
                <a:ext cx="219456" cy="353015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22" name="Group 321"/>
              <p:cNvGrpSpPr/>
              <p:nvPr/>
            </p:nvGrpSpPr>
            <p:grpSpPr>
              <a:xfrm>
                <a:off x="4236134" y="6345943"/>
                <a:ext cx="372161" cy="355507"/>
                <a:chOff x="3445467" y="743049"/>
                <a:chExt cx="581002" cy="555002"/>
              </a:xfrm>
            </p:grpSpPr>
            <p:sp>
              <p:nvSpPr>
                <p:cNvPr id="323" name="Oval 322"/>
                <p:cNvSpPr>
                  <a:spLocks noChangeAspect="1"/>
                </p:cNvSpPr>
                <p:nvPr/>
              </p:nvSpPr>
              <p:spPr>
                <a:xfrm>
                  <a:off x="3445467" y="743049"/>
                  <a:ext cx="581002" cy="555002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 dirty="0"/>
                </a:p>
              </p:txBody>
            </p:sp>
            <p:sp>
              <p:nvSpPr>
                <p:cNvPr id="324" name="TextBox 323"/>
                <p:cNvSpPr txBox="1"/>
                <p:nvPr/>
              </p:nvSpPr>
              <p:spPr>
                <a:xfrm>
                  <a:off x="3478420" y="797088"/>
                  <a:ext cx="513443" cy="43243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 smtClean="0"/>
                    <a:t> 2</a:t>
                  </a:r>
                  <a:endParaRPr lang="en-US" sz="1200" dirty="0"/>
                </a:p>
              </p:txBody>
            </p:sp>
          </p:grpSp>
          <p:cxnSp>
            <p:nvCxnSpPr>
              <p:cNvPr id="325" name="Straight Connector 324"/>
              <p:cNvCxnSpPr>
                <a:stCxn id="323" idx="0"/>
                <a:endCxn id="308" idx="3"/>
              </p:cNvCxnSpPr>
              <p:nvPr/>
            </p:nvCxnSpPr>
            <p:spPr>
              <a:xfrm flipV="1">
                <a:off x="4422215" y="6015231"/>
                <a:ext cx="144864" cy="330712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26" name="Group 325"/>
              <p:cNvGrpSpPr/>
              <p:nvPr/>
            </p:nvGrpSpPr>
            <p:grpSpPr>
              <a:xfrm>
                <a:off x="4795616" y="6345943"/>
                <a:ext cx="372161" cy="355507"/>
                <a:chOff x="3445467" y="743049"/>
                <a:chExt cx="581002" cy="555002"/>
              </a:xfrm>
            </p:grpSpPr>
            <p:sp>
              <p:nvSpPr>
                <p:cNvPr id="327" name="Oval 326"/>
                <p:cNvSpPr>
                  <a:spLocks noChangeAspect="1"/>
                </p:cNvSpPr>
                <p:nvPr/>
              </p:nvSpPr>
              <p:spPr>
                <a:xfrm>
                  <a:off x="3445467" y="743049"/>
                  <a:ext cx="581002" cy="555002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 dirty="0"/>
                </a:p>
              </p:txBody>
            </p:sp>
            <p:sp>
              <p:nvSpPr>
                <p:cNvPr id="328" name="TextBox 327"/>
                <p:cNvSpPr txBox="1"/>
                <p:nvPr/>
              </p:nvSpPr>
              <p:spPr>
                <a:xfrm>
                  <a:off x="3470837" y="797088"/>
                  <a:ext cx="513443" cy="43243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/>
                    <a:t> 5</a:t>
                  </a:r>
                </a:p>
              </p:txBody>
            </p:sp>
          </p:grpSp>
          <p:cxnSp>
            <p:nvCxnSpPr>
              <p:cNvPr id="329" name="Straight Connector 328"/>
              <p:cNvCxnSpPr>
                <a:stCxn id="327" idx="0"/>
                <a:endCxn id="308" idx="5"/>
              </p:cNvCxnSpPr>
              <p:nvPr/>
            </p:nvCxnSpPr>
            <p:spPr>
              <a:xfrm flipH="1" flipV="1">
                <a:off x="4830236" y="6015231"/>
                <a:ext cx="151461" cy="330712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30" name="Group 329"/>
              <p:cNvGrpSpPr/>
              <p:nvPr/>
            </p:nvGrpSpPr>
            <p:grpSpPr>
              <a:xfrm>
                <a:off x="5280648" y="6345943"/>
                <a:ext cx="466848" cy="355507"/>
                <a:chOff x="3445467" y="743049"/>
                <a:chExt cx="728824" cy="555002"/>
              </a:xfrm>
            </p:grpSpPr>
            <p:sp>
              <p:nvSpPr>
                <p:cNvPr id="331" name="Oval 330"/>
                <p:cNvSpPr>
                  <a:spLocks noChangeAspect="1"/>
                </p:cNvSpPr>
                <p:nvPr/>
              </p:nvSpPr>
              <p:spPr>
                <a:xfrm>
                  <a:off x="3445467" y="743049"/>
                  <a:ext cx="581001" cy="555002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 dirty="0"/>
                </a:p>
              </p:txBody>
            </p:sp>
            <p:sp>
              <p:nvSpPr>
                <p:cNvPr id="332" name="TextBox 331"/>
                <p:cNvSpPr txBox="1"/>
                <p:nvPr/>
              </p:nvSpPr>
              <p:spPr>
                <a:xfrm>
                  <a:off x="3470544" y="789507"/>
                  <a:ext cx="703747" cy="43243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/>
                    <a:t> 1</a:t>
                  </a:r>
                </a:p>
              </p:txBody>
            </p:sp>
          </p:grpSp>
          <p:cxnSp>
            <p:nvCxnSpPr>
              <p:cNvPr id="333" name="Straight Connector 332"/>
              <p:cNvCxnSpPr>
                <a:stCxn id="331" idx="0"/>
                <a:endCxn id="311" idx="3"/>
              </p:cNvCxnSpPr>
              <p:nvPr/>
            </p:nvCxnSpPr>
            <p:spPr>
              <a:xfrm flipV="1">
                <a:off x="5466727" y="6015231"/>
                <a:ext cx="110705" cy="330712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4" name="TextBox 333"/>
              <p:cNvSpPr txBox="1"/>
              <p:nvPr/>
            </p:nvSpPr>
            <p:spPr>
              <a:xfrm>
                <a:off x="5083616" y="4904935"/>
                <a:ext cx="159922" cy="1577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/>
                  <a:t>2</a:t>
                </a:r>
              </a:p>
            </p:txBody>
          </p:sp>
          <p:sp>
            <p:nvSpPr>
              <p:cNvPr id="335" name="TextBox 334"/>
              <p:cNvSpPr txBox="1"/>
              <p:nvPr/>
            </p:nvSpPr>
            <p:spPr>
              <a:xfrm>
                <a:off x="6735288" y="4899410"/>
                <a:ext cx="159922" cy="1577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/>
                  <a:t>3</a:t>
                </a:r>
              </a:p>
            </p:txBody>
          </p:sp>
          <p:sp>
            <p:nvSpPr>
              <p:cNvPr id="336" name="TextBox 335"/>
              <p:cNvSpPr txBox="1"/>
              <p:nvPr/>
            </p:nvSpPr>
            <p:spPr>
              <a:xfrm>
                <a:off x="4592723" y="5513095"/>
                <a:ext cx="159922" cy="1577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 smtClean="0"/>
                  <a:t>4</a:t>
                </a:r>
                <a:endParaRPr lang="en-US" sz="1000" dirty="0"/>
              </a:p>
            </p:txBody>
          </p:sp>
          <p:sp>
            <p:nvSpPr>
              <p:cNvPr id="337" name="TextBox 336"/>
              <p:cNvSpPr txBox="1"/>
              <p:nvPr/>
            </p:nvSpPr>
            <p:spPr>
              <a:xfrm>
                <a:off x="5606131" y="5513095"/>
                <a:ext cx="159922" cy="1577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/>
                  <a:t>5</a:t>
                </a:r>
              </a:p>
            </p:txBody>
          </p:sp>
          <p:sp>
            <p:nvSpPr>
              <p:cNvPr id="338" name="TextBox 337"/>
              <p:cNvSpPr txBox="1"/>
              <p:nvPr/>
            </p:nvSpPr>
            <p:spPr>
              <a:xfrm>
                <a:off x="6250104" y="5513659"/>
                <a:ext cx="159922" cy="1577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 smtClean="0"/>
                  <a:t>6</a:t>
                </a:r>
                <a:endParaRPr lang="en-US" sz="1000" dirty="0"/>
              </a:p>
            </p:txBody>
          </p:sp>
          <p:sp>
            <p:nvSpPr>
              <p:cNvPr id="339" name="TextBox 338"/>
              <p:cNvSpPr txBox="1"/>
              <p:nvPr/>
            </p:nvSpPr>
            <p:spPr>
              <a:xfrm>
                <a:off x="7259999" y="5496915"/>
                <a:ext cx="159922" cy="1577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/>
                  <a:t>7</a:t>
                </a:r>
              </a:p>
            </p:txBody>
          </p:sp>
          <p:sp>
            <p:nvSpPr>
              <p:cNvPr id="340" name="TextBox 339"/>
              <p:cNvSpPr txBox="1"/>
              <p:nvPr/>
            </p:nvSpPr>
            <p:spPr>
              <a:xfrm>
                <a:off x="4277468" y="6147110"/>
                <a:ext cx="159922" cy="1577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/>
                  <a:t>8</a:t>
                </a:r>
              </a:p>
            </p:txBody>
          </p:sp>
          <p:sp>
            <p:nvSpPr>
              <p:cNvPr id="341" name="TextBox 340"/>
              <p:cNvSpPr txBox="1"/>
              <p:nvPr/>
            </p:nvSpPr>
            <p:spPr>
              <a:xfrm>
                <a:off x="5236008" y="6146546"/>
                <a:ext cx="201555" cy="1577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 smtClean="0"/>
                  <a:t>10</a:t>
                </a:r>
                <a:endParaRPr lang="en-US" sz="1000" dirty="0"/>
              </a:p>
            </p:txBody>
          </p:sp>
          <p:sp>
            <p:nvSpPr>
              <p:cNvPr id="342" name="TextBox 341"/>
              <p:cNvSpPr txBox="1"/>
              <p:nvPr/>
            </p:nvSpPr>
            <p:spPr>
              <a:xfrm>
                <a:off x="5890234" y="4305888"/>
                <a:ext cx="159922" cy="1577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 smtClean="0"/>
                  <a:t>1</a:t>
                </a:r>
                <a:endParaRPr lang="en-US" sz="1000" dirty="0"/>
              </a:p>
            </p:txBody>
          </p:sp>
          <p:grpSp>
            <p:nvGrpSpPr>
              <p:cNvPr id="343" name="Group 342"/>
              <p:cNvGrpSpPr/>
              <p:nvPr/>
            </p:nvGrpSpPr>
            <p:grpSpPr>
              <a:xfrm>
                <a:off x="4472743" y="3875200"/>
                <a:ext cx="274424" cy="248220"/>
                <a:chOff x="1418224" y="720306"/>
                <a:chExt cx="428419" cy="387511"/>
              </a:xfrm>
            </p:grpSpPr>
            <p:sp>
              <p:nvSpPr>
                <p:cNvPr id="344" name="Rectangle 343"/>
                <p:cNvSpPr>
                  <a:spLocks noChangeAspect="1"/>
                </p:cNvSpPr>
                <p:nvPr/>
              </p:nvSpPr>
              <p:spPr>
                <a:xfrm>
                  <a:off x="1450643" y="720306"/>
                  <a:ext cx="396000" cy="387511"/>
                </a:xfrm>
                <a:prstGeom prst="rect">
                  <a:avLst/>
                </a:prstGeom>
                <a:noFill/>
                <a:ln w="3810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5" name="TextBox 344"/>
                <p:cNvSpPr txBox="1"/>
                <p:nvPr/>
              </p:nvSpPr>
              <p:spPr>
                <a:xfrm>
                  <a:off x="1418224" y="720306"/>
                  <a:ext cx="270980" cy="38439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/>
                    <a:t> </a:t>
                  </a:r>
                  <a:r>
                    <a:rPr lang="en-US" sz="1000" dirty="0" smtClean="0"/>
                    <a:t>3</a:t>
                  </a:r>
                  <a:endParaRPr lang="en-US" sz="1000" dirty="0"/>
                </a:p>
              </p:txBody>
            </p:sp>
          </p:grpSp>
          <p:grpSp>
            <p:nvGrpSpPr>
              <p:cNvPr id="346" name="Group 345"/>
              <p:cNvGrpSpPr/>
              <p:nvPr/>
            </p:nvGrpSpPr>
            <p:grpSpPr>
              <a:xfrm>
                <a:off x="4712300" y="3875200"/>
                <a:ext cx="388276" cy="248220"/>
                <a:chOff x="1398393" y="720306"/>
                <a:chExt cx="606159" cy="387511"/>
              </a:xfrm>
            </p:grpSpPr>
            <p:sp>
              <p:nvSpPr>
                <p:cNvPr id="347" name="Rectangle 346"/>
                <p:cNvSpPr>
                  <a:spLocks noChangeAspect="1"/>
                </p:cNvSpPr>
                <p:nvPr/>
              </p:nvSpPr>
              <p:spPr>
                <a:xfrm>
                  <a:off x="1450643" y="720306"/>
                  <a:ext cx="396000" cy="387511"/>
                </a:xfrm>
                <a:prstGeom prst="rect">
                  <a:avLst/>
                </a:prstGeom>
                <a:solidFill>
                  <a:srgbClr val="8EB4E3"/>
                </a:solidFill>
                <a:ln w="3810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8" name="TextBox 347"/>
                <p:cNvSpPr txBox="1"/>
                <p:nvPr/>
              </p:nvSpPr>
              <p:spPr>
                <a:xfrm>
                  <a:off x="1398393" y="720308"/>
                  <a:ext cx="606159" cy="38439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smtClean="0"/>
                    <a:t>16</a:t>
                  </a:r>
                  <a:endParaRPr lang="en-US" sz="1000" dirty="0"/>
                </a:p>
              </p:txBody>
            </p:sp>
          </p:grpSp>
          <p:grpSp>
            <p:nvGrpSpPr>
              <p:cNvPr id="349" name="Group 348"/>
              <p:cNvGrpSpPr/>
              <p:nvPr/>
            </p:nvGrpSpPr>
            <p:grpSpPr>
              <a:xfrm>
                <a:off x="4964934" y="3875200"/>
                <a:ext cx="388016" cy="248220"/>
                <a:chOff x="1397128" y="720306"/>
                <a:chExt cx="605755" cy="387511"/>
              </a:xfrm>
            </p:grpSpPr>
            <p:sp>
              <p:nvSpPr>
                <p:cNvPr id="350" name="Rectangle 349"/>
                <p:cNvSpPr>
                  <a:spLocks noChangeAspect="1"/>
                </p:cNvSpPr>
                <p:nvPr/>
              </p:nvSpPr>
              <p:spPr>
                <a:xfrm>
                  <a:off x="1450643" y="720306"/>
                  <a:ext cx="396000" cy="387511"/>
                </a:xfrm>
                <a:prstGeom prst="rect">
                  <a:avLst/>
                </a:prstGeom>
                <a:noFill/>
                <a:ln w="3810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1" name="TextBox 350"/>
                <p:cNvSpPr txBox="1"/>
                <p:nvPr/>
              </p:nvSpPr>
              <p:spPr>
                <a:xfrm>
                  <a:off x="1397128" y="720306"/>
                  <a:ext cx="605755" cy="38439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smtClean="0"/>
                    <a:t>10</a:t>
                  </a:r>
                  <a:endParaRPr lang="en-US" sz="1000" dirty="0"/>
                </a:p>
              </p:txBody>
            </p:sp>
          </p:grpSp>
          <p:grpSp>
            <p:nvGrpSpPr>
              <p:cNvPr id="352" name="Group 351"/>
              <p:cNvGrpSpPr/>
              <p:nvPr/>
            </p:nvGrpSpPr>
            <p:grpSpPr>
              <a:xfrm>
                <a:off x="5219456" y="3875200"/>
                <a:ext cx="287125" cy="248220"/>
                <a:chOff x="1398395" y="720306"/>
                <a:chExt cx="448248" cy="387511"/>
              </a:xfrm>
            </p:grpSpPr>
            <p:sp>
              <p:nvSpPr>
                <p:cNvPr id="353" name="Rectangle 352"/>
                <p:cNvSpPr>
                  <a:spLocks noChangeAspect="1"/>
                </p:cNvSpPr>
                <p:nvPr/>
              </p:nvSpPr>
              <p:spPr>
                <a:xfrm>
                  <a:off x="1450643" y="720306"/>
                  <a:ext cx="396000" cy="387511"/>
                </a:xfrm>
                <a:prstGeom prst="rect">
                  <a:avLst/>
                </a:prstGeom>
                <a:noFill/>
                <a:ln w="3810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4" name="TextBox 353"/>
                <p:cNvSpPr txBox="1"/>
                <p:nvPr/>
              </p:nvSpPr>
              <p:spPr>
                <a:xfrm>
                  <a:off x="1398395" y="720306"/>
                  <a:ext cx="314659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dirty="0"/>
                    <a:t>1</a:t>
                  </a:r>
                  <a:r>
                    <a:rPr lang="en-US" sz="1000" dirty="0" smtClean="0"/>
                    <a:t>1</a:t>
                  </a:r>
                  <a:endParaRPr lang="en-US" sz="1000" dirty="0"/>
                </a:p>
              </p:txBody>
            </p:sp>
          </p:grpSp>
          <p:grpSp>
            <p:nvGrpSpPr>
              <p:cNvPr id="355" name="Group 354"/>
              <p:cNvGrpSpPr/>
              <p:nvPr/>
            </p:nvGrpSpPr>
            <p:grpSpPr>
              <a:xfrm>
                <a:off x="5471801" y="3875200"/>
                <a:ext cx="274424" cy="248220"/>
                <a:chOff x="1397128" y="720306"/>
                <a:chExt cx="428420" cy="387511"/>
              </a:xfrm>
              <a:noFill/>
            </p:grpSpPr>
            <p:sp>
              <p:nvSpPr>
                <p:cNvPr id="356" name="Rectangle 355"/>
                <p:cNvSpPr>
                  <a:spLocks noChangeAspect="1"/>
                </p:cNvSpPr>
                <p:nvPr/>
              </p:nvSpPr>
              <p:spPr>
                <a:xfrm>
                  <a:off x="1429548" y="720306"/>
                  <a:ext cx="396000" cy="387511"/>
                </a:xfrm>
                <a:prstGeom prst="rect">
                  <a:avLst/>
                </a:prstGeom>
                <a:grpFill/>
                <a:ln w="3810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7" name="TextBox 356"/>
                <p:cNvSpPr txBox="1"/>
                <p:nvPr/>
              </p:nvSpPr>
              <p:spPr>
                <a:xfrm>
                  <a:off x="1397128" y="720306"/>
                  <a:ext cx="278654" cy="246221"/>
                </a:xfrm>
                <a:prstGeom prst="rect">
                  <a:avLst/>
                </a:prstGeom>
                <a:grp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dirty="0" smtClean="0"/>
                    <a:t> 8</a:t>
                  </a:r>
                  <a:endParaRPr lang="en-US" sz="1000" dirty="0"/>
                </a:p>
              </p:txBody>
            </p:sp>
          </p:grpSp>
          <p:grpSp>
            <p:nvGrpSpPr>
              <p:cNvPr id="358" name="Group 357"/>
              <p:cNvGrpSpPr/>
              <p:nvPr/>
            </p:nvGrpSpPr>
            <p:grpSpPr>
              <a:xfrm>
                <a:off x="5721989" y="3875200"/>
                <a:ext cx="1300507" cy="248220"/>
                <a:chOff x="1397128" y="720306"/>
                <a:chExt cx="2030298" cy="387511"/>
              </a:xfrm>
            </p:grpSpPr>
            <p:grpSp>
              <p:nvGrpSpPr>
                <p:cNvPr id="359" name="Group 358"/>
                <p:cNvGrpSpPr/>
                <p:nvPr/>
              </p:nvGrpSpPr>
              <p:grpSpPr>
                <a:xfrm>
                  <a:off x="1397128" y="720306"/>
                  <a:ext cx="491232" cy="387511"/>
                  <a:chOff x="1397128" y="720306"/>
                  <a:chExt cx="491232" cy="387511"/>
                </a:xfrm>
              </p:grpSpPr>
              <p:sp>
                <p:nvSpPr>
                  <p:cNvPr id="372" name="Rectangle 371"/>
                  <p:cNvSpPr>
                    <a:spLocks noChangeAspect="1"/>
                  </p:cNvSpPr>
                  <p:nvPr/>
                </p:nvSpPr>
                <p:spPr>
                  <a:xfrm>
                    <a:off x="1450643" y="720306"/>
                    <a:ext cx="396000" cy="387511"/>
                  </a:xfrm>
                  <a:prstGeom prst="rect">
                    <a:avLst/>
                  </a:prstGeom>
                  <a:noFill/>
                  <a:ln w="38100" cmpd="sng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0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73" name="TextBox 372"/>
                  <p:cNvSpPr txBox="1"/>
                  <p:nvPr/>
                </p:nvSpPr>
                <p:spPr>
                  <a:xfrm>
                    <a:off x="1397128" y="720306"/>
                    <a:ext cx="491232" cy="38439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000" dirty="0" smtClean="0"/>
                      <a:t>12</a:t>
                    </a:r>
                    <a:endParaRPr lang="en-US" sz="1000" dirty="0"/>
                  </a:p>
                </p:txBody>
              </p:sp>
            </p:grpSp>
            <p:grpSp>
              <p:nvGrpSpPr>
                <p:cNvPr id="360" name="Group 359"/>
                <p:cNvGrpSpPr/>
                <p:nvPr/>
              </p:nvGrpSpPr>
              <p:grpSpPr>
                <a:xfrm>
                  <a:off x="1812037" y="720306"/>
                  <a:ext cx="428421" cy="387511"/>
                  <a:chOff x="1418222" y="720306"/>
                  <a:chExt cx="428421" cy="387511"/>
                </a:xfrm>
              </p:grpSpPr>
              <p:sp>
                <p:nvSpPr>
                  <p:cNvPr id="370" name="Rectangle 369"/>
                  <p:cNvSpPr>
                    <a:spLocks noChangeAspect="1"/>
                  </p:cNvSpPr>
                  <p:nvPr/>
                </p:nvSpPr>
                <p:spPr>
                  <a:xfrm>
                    <a:off x="1450643" y="720306"/>
                    <a:ext cx="396000" cy="387511"/>
                  </a:xfrm>
                  <a:prstGeom prst="rect">
                    <a:avLst/>
                  </a:prstGeom>
                  <a:noFill/>
                  <a:ln w="38100" cmpd="sng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0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71" name="TextBox 370"/>
                  <p:cNvSpPr txBox="1"/>
                  <p:nvPr/>
                </p:nvSpPr>
                <p:spPr>
                  <a:xfrm>
                    <a:off x="1418222" y="720306"/>
                    <a:ext cx="278655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000" dirty="0"/>
                      <a:t> </a:t>
                    </a:r>
                    <a:r>
                      <a:rPr lang="en-US" sz="1000" dirty="0" smtClean="0"/>
                      <a:t>7</a:t>
                    </a:r>
                    <a:endParaRPr lang="en-US" sz="1000" dirty="0"/>
                  </a:p>
                </p:txBody>
              </p:sp>
            </p:grpSp>
            <p:grpSp>
              <p:nvGrpSpPr>
                <p:cNvPr id="361" name="Group 360"/>
                <p:cNvGrpSpPr/>
                <p:nvPr/>
              </p:nvGrpSpPr>
              <p:grpSpPr>
                <a:xfrm>
                  <a:off x="2207706" y="720306"/>
                  <a:ext cx="428421" cy="387511"/>
                  <a:chOff x="1418222" y="720306"/>
                  <a:chExt cx="428421" cy="387511"/>
                </a:xfrm>
              </p:grpSpPr>
              <p:sp>
                <p:nvSpPr>
                  <p:cNvPr id="368" name="Rectangle 367"/>
                  <p:cNvSpPr>
                    <a:spLocks noChangeAspect="1"/>
                  </p:cNvSpPr>
                  <p:nvPr/>
                </p:nvSpPr>
                <p:spPr>
                  <a:xfrm>
                    <a:off x="1450643" y="720306"/>
                    <a:ext cx="396000" cy="387511"/>
                  </a:xfrm>
                  <a:prstGeom prst="rect">
                    <a:avLst/>
                  </a:prstGeom>
                  <a:noFill/>
                  <a:ln w="38100" cmpd="sng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0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69" name="TextBox 368"/>
                  <p:cNvSpPr txBox="1"/>
                  <p:nvPr/>
                </p:nvSpPr>
                <p:spPr>
                  <a:xfrm>
                    <a:off x="1418222" y="720306"/>
                    <a:ext cx="278655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000" dirty="0"/>
                      <a:t> </a:t>
                    </a:r>
                    <a:r>
                      <a:rPr lang="en-US" sz="1000" dirty="0" smtClean="0"/>
                      <a:t>2</a:t>
                    </a:r>
                    <a:endParaRPr lang="en-US" sz="1000" dirty="0"/>
                  </a:p>
                </p:txBody>
              </p:sp>
            </p:grpSp>
            <p:grpSp>
              <p:nvGrpSpPr>
                <p:cNvPr id="362" name="Group 361"/>
                <p:cNvGrpSpPr/>
                <p:nvPr/>
              </p:nvGrpSpPr>
              <p:grpSpPr>
                <a:xfrm>
                  <a:off x="2603789" y="720306"/>
                  <a:ext cx="428421" cy="387511"/>
                  <a:chOff x="1418222" y="720306"/>
                  <a:chExt cx="428421" cy="387511"/>
                </a:xfrm>
              </p:grpSpPr>
              <p:sp>
                <p:nvSpPr>
                  <p:cNvPr id="366" name="Rectangle 365"/>
                  <p:cNvSpPr>
                    <a:spLocks noChangeAspect="1"/>
                  </p:cNvSpPr>
                  <p:nvPr/>
                </p:nvSpPr>
                <p:spPr>
                  <a:xfrm>
                    <a:off x="1450643" y="720306"/>
                    <a:ext cx="396000" cy="387511"/>
                  </a:xfrm>
                  <a:prstGeom prst="rect">
                    <a:avLst/>
                  </a:prstGeom>
                  <a:noFill/>
                  <a:ln w="38100" cmpd="sng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0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67" name="TextBox 366"/>
                  <p:cNvSpPr txBox="1"/>
                  <p:nvPr/>
                </p:nvSpPr>
                <p:spPr>
                  <a:xfrm>
                    <a:off x="1418222" y="720306"/>
                    <a:ext cx="278655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000" dirty="0" smtClean="0"/>
                      <a:t> 5</a:t>
                    </a:r>
                    <a:endParaRPr lang="en-US" sz="1000" dirty="0"/>
                  </a:p>
                </p:txBody>
              </p:sp>
            </p:grpSp>
            <p:grpSp>
              <p:nvGrpSpPr>
                <p:cNvPr id="363" name="Group 362"/>
                <p:cNvGrpSpPr/>
                <p:nvPr/>
              </p:nvGrpSpPr>
              <p:grpSpPr>
                <a:xfrm>
                  <a:off x="2979178" y="720306"/>
                  <a:ext cx="448248" cy="387511"/>
                  <a:chOff x="1398395" y="720306"/>
                  <a:chExt cx="448248" cy="387511"/>
                </a:xfrm>
              </p:grpSpPr>
              <p:sp>
                <p:nvSpPr>
                  <p:cNvPr id="364" name="Rectangle 363"/>
                  <p:cNvSpPr>
                    <a:spLocks noChangeAspect="1"/>
                  </p:cNvSpPr>
                  <p:nvPr/>
                </p:nvSpPr>
                <p:spPr>
                  <a:xfrm>
                    <a:off x="1450643" y="720306"/>
                    <a:ext cx="396000" cy="387511"/>
                  </a:xfrm>
                  <a:prstGeom prst="rect">
                    <a:avLst/>
                  </a:prstGeom>
                  <a:noFill/>
                  <a:ln w="38100" cmpd="sng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0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65" name="TextBox 364"/>
                  <p:cNvSpPr txBox="1"/>
                  <p:nvPr/>
                </p:nvSpPr>
                <p:spPr>
                  <a:xfrm>
                    <a:off x="1398395" y="720306"/>
                    <a:ext cx="435025" cy="38439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000" dirty="0"/>
                      <a:t> </a:t>
                    </a:r>
                    <a:r>
                      <a:rPr lang="en-US" sz="1000" dirty="0" smtClean="0"/>
                      <a:t>1</a:t>
                    </a:r>
                    <a:endParaRPr lang="en-US" sz="1000" dirty="0"/>
                  </a:p>
                </p:txBody>
              </p:sp>
            </p:grpSp>
          </p:grpSp>
          <p:sp>
            <p:nvSpPr>
              <p:cNvPr id="374" name="TextBox 373"/>
              <p:cNvSpPr txBox="1"/>
              <p:nvPr/>
            </p:nvSpPr>
            <p:spPr>
              <a:xfrm>
                <a:off x="4499907" y="3663527"/>
                <a:ext cx="159922" cy="1577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 smtClean="0"/>
                  <a:t>1</a:t>
                </a:r>
                <a:endParaRPr lang="en-US" sz="1000" dirty="0"/>
              </a:p>
            </p:txBody>
          </p:sp>
          <p:sp>
            <p:nvSpPr>
              <p:cNvPr id="375" name="TextBox 374"/>
              <p:cNvSpPr txBox="1"/>
              <p:nvPr/>
            </p:nvSpPr>
            <p:spPr>
              <a:xfrm>
                <a:off x="4752954" y="3663527"/>
                <a:ext cx="159922" cy="1577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/>
                  <a:t>2</a:t>
                </a:r>
              </a:p>
            </p:txBody>
          </p:sp>
          <p:sp>
            <p:nvSpPr>
              <p:cNvPr id="376" name="TextBox 375"/>
              <p:cNvSpPr txBox="1"/>
              <p:nvPr/>
            </p:nvSpPr>
            <p:spPr>
              <a:xfrm>
                <a:off x="5008651" y="3663527"/>
                <a:ext cx="159922" cy="1577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/>
                  <a:t>3</a:t>
                </a:r>
              </a:p>
            </p:txBody>
          </p:sp>
          <p:sp>
            <p:nvSpPr>
              <p:cNvPr id="377" name="TextBox 376"/>
              <p:cNvSpPr txBox="1"/>
              <p:nvPr/>
            </p:nvSpPr>
            <p:spPr>
              <a:xfrm>
                <a:off x="6364468" y="3664472"/>
                <a:ext cx="834945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 smtClean="0"/>
                  <a:t>Array Index</a:t>
                </a:r>
                <a:endParaRPr lang="en-US" sz="1000" dirty="0"/>
              </a:p>
            </p:txBody>
          </p:sp>
          <p:sp>
            <p:nvSpPr>
              <p:cNvPr id="380" name="TextBox 379"/>
              <p:cNvSpPr txBox="1"/>
              <p:nvPr/>
            </p:nvSpPr>
            <p:spPr>
              <a:xfrm>
                <a:off x="4923666" y="6152404"/>
                <a:ext cx="159922" cy="1577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/>
                  <a:t>9</a:t>
                </a:r>
              </a:p>
            </p:txBody>
          </p:sp>
          <p:sp>
            <p:nvSpPr>
              <p:cNvPr id="381" name="TextBox 380"/>
              <p:cNvSpPr txBox="1"/>
              <p:nvPr/>
            </p:nvSpPr>
            <p:spPr>
              <a:xfrm>
                <a:off x="5016242" y="5136557"/>
                <a:ext cx="37325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 smtClean="0"/>
                  <a:t>16</a:t>
                </a:r>
                <a:endParaRPr lang="en-US" sz="1200" dirty="0"/>
              </a:p>
            </p:txBody>
          </p:sp>
          <p:cxnSp>
            <p:nvCxnSpPr>
              <p:cNvPr id="382" name="Straight Arrow Connector 381"/>
              <p:cNvCxnSpPr>
                <a:stCxn id="298" idx="4"/>
                <a:endCxn id="381" idx="3"/>
              </p:cNvCxnSpPr>
              <p:nvPr/>
            </p:nvCxnSpPr>
            <p:spPr>
              <a:xfrm flipH="1">
                <a:off x="5389499" y="4859558"/>
                <a:ext cx="609454" cy="415499"/>
              </a:xfrm>
              <a:prstGeom prst="straightConnector1">
                <a:avLst/>
              </a:prstGeom>
              <a:ln>
                <a:headEnd type="arrow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3" name="TextBox 382"/>
              <p:cNvSpPr txBox="1"/>
              <p:nvPr/>
            </p:nvSpPr>
            <p:spPr>
              <a:xfrm>
                <a:off x="5824266" y="4525156"/>
                <a:ext cx="32888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 smtClean="0"/>
                  <a:t> 3</a:t>
                </a:r>
                <a:endParaRPr lang="en-US" sz="1200" dirty="0"/>
              </a:p>
            </p:txBody>
          </p:sp>
          <p:cxnSp>
            <p:nvCxnSpPr>
              <p:cNvPr id="384" name="Straight Arrow Connector 383"/>
              <p:cNvCxnSpPr>
                <a:stCxn id="300" idx="4"/>
                <a:endCxn id="308" idx="6"/>
              </p:cNvCxnSpPr>
              <p:nvPr/>
            </p:nvCxnSpPr>
            <p:spPr>
              <a:xfrm flipH="1">
                <a:off x="4884736" y="5459100"/>
                <a:ext cx="309157" cy="430441"/>
              </a:xfrm>
              <a:prstGeom prst="straightConnector1">
                <a:avLst/>
              </a:prstGeom>
              <a:ln>
                <a:headEnd type="arrow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2" name="Right Arrow 111"/>
            <p:cNvSpPr/>
            <p:nvPr/>
          </p:nvSpPr>
          <p:spPr>
            <a:xfrm>
              <a:off x="4439905" y="1585488"/>
              <a:ext cx="563895" cy="501605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7" name="Right Arrow 386"/>
            <p:cNvSpPr/>
            <p:nvPr/>
          </p:nvSpPr>
          <p:spPr>
            <a:xfrm flipH="1">
              <a:off x="4439905" y="5023253"/>
              <a:ext cx="563895" cy="551039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8" name="TextBox 387"/>
            <p:cNvSpPr txBox="1"/>
            <p:nvPr/>
          </p:nvSpPr>
          <p:spPr>
            <a:xfrm>
              <a:off x="2139048" y="3126893"/>
              <a:ext cx="4352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(a)</a:t>
              </a:r>
              <a:endParaRPr lang="en-US" dirty="0"/>
            </a:p>
          </p:txBody>
        </p:sp>
        <p:sp>
          <p:nvSpPr>
            <p:cNvPr id="389" name="TextBox 388"/>
            <p:cNvSpPr txBox="1"/>
            <p:nvPr/>
          </p:nvSpPr>
          <p:spPr>
            <a:xfrm>
              <a:off x="6782623" y="3127390"/>
              <a:ext cx="4459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(b)</a:t>
              </a:r>
              <a:endParaRPr lang="en-US" dirty="0"/>
            </a:p>
          </p:txBody>
        </p:sp>
        <p:sp>
          <p:nvSpPr>
            <p:cNvPr id="390" name="TextBox 389"/>
            <p:cNvSpPr txBox="1"/>
            <p:nvPr/>
          </p:nvSpPr>
          <p:spPr>
            <a:xfrm>
              <a:off x="2224544" y="6570850"/>
              <a:ext cx="4459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(d)</a:t>
              </a:r>
              <a:endParaRPr lang="en-US" dirty="0"/>
            </a:p>
          </p:txBody>
        </p:sp>
        <p:sp>
          <p:nvSpPr>
            <p:cNvPr id="391" name="TextBox 390"/>
            <p:cNvSpPr txBox="1"/>
            <p:nvPr/>
          </p:nvSpPr>
          <p:spPr>
            <a:xfrm>
              <a:off x="6821734" y="6563100"/>
              <a:ext cx="4222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(c)</a:t>
              </a:r>
              <a:endParaRPr lang="en-US" dirty="0"/>
            </a:p>
          </p:txBody>
        </p:sp>
        <p:sp>
          <p:nvSpPr>
            <p:cNvPr id="2" name="Curved Left Arrow 1"/>
            <p:cNvSpPr/>
            <p:nvPr/>
          </p:nvSpPr>
          <p:spPr>
            <a:xfrm>
              <a:off x="8657231" y="2116605"/>
              <a:ext cx="731520" cy="3084598"/>
            </a:xfrm>
            <a:prstGeom prst="curvedLef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09255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226670" y="231064"/>
            <a:ext cx="9176651" cy="6364147"/>
            <a:chOff x="31550" y="231064"/>
            <a:chExt cx="9176651" cy="6364147"/>
          </a:xfrm>
        </p:grpSpPr>
        <p:grpSp>
          <p:nvGrpSpPr>
            <p:cNvPr id="3" name="Group 2"/>
            <p:cNvGrpSpPr/>
            <p:nvPr/>
          </p:nvGrpSpPr>
          <p:grpSpPr>
            <a:xfrm>
              <a:off x="31550" y="231064"/>
              <a:ext cx="9176651" cy="6364147"/>
              <a:chOff x="31550" y="231064"/>
              <a:chExt cx="9176651" cy="6364147"/>
            </a:xfrm>
          </p:grpSpPr>
          <p:grpSp>
            <p:nvGrpSpPr>
              <p:cNvPr id="510" name="Group 509"/>
              <p:cNvGrpSpPr/>
              <p:nvPr/>
            </p:nvGrpSpPr>
            <p:grpSpPr>
              <a:xfrm>
                <a:off x="31550" y="231064"/>
                <a:ext cx="9176651" cy="6364147"/>
                <a:chOff x="31550" y="231064"/>
                <a:chExt cx="9176651" cy="6364147"/>
              </a:xfrm>
            </p:grpSpPr>
            <p:grpSp>
              <p:nvGrpSpPr>
                <p:cNvPr id="301" name="Group 300"/>
                <p:cNvGrpSpPr/>
                <p:nvPr/>
              </p:nvGrpSpPr>
              <p:grpSpPr>
                <a:xfrm>
                  <a:off x="31550" y="231064"/>
                  <a:ext cx="4170635" cy="959624"/>
                  <a:chOff x="440915" y="51710"/>
                  <a:chExt cx="4170635" cy="959624"/>
                </a:xfrm>
              </p:grpSpPr>
              <p:grpSp>
                <p:nvGrpSpPr>
                  <p:cNvPr id="9" name="Group 8"/>
                  <p:cNvGrpSpPr/>
                  <p:nvPr/>
                </p:nvGrpSpPr>
                <p:grpSpPr>
                  <a:xfrm>
                    <a:off x="652074" y="623823"/>
                    <a:ext cx="3959476" cy="387511"/>
                    <a:chOff x="1439316" y="720306"/>
                    <a:chExt cx="3959476" cy="387511"/>
                  </a:xfrm>
                </p:grpSpPr>
                <p:grpSp>
                  <p:nvGrpSpPr>
                    <p:cNvPr id="10" name="Group 9"/>
                    <p:cNvGrpSpPr/>
                    <p:nvPr/>
                  </p:nvGrpSpPr>
                  <p:grpSpPr>
                    <a:xfrm>
                      <a:off x="1439316" y="720306"/>
                      <a:ext cx="1988110" cy="387511"/>
                      <a:chOff x="1439316" y="720306"/>
                      <a:chExt cx="1988110" cy="387511"/>
                    </a:xfrm>
                  </p:grpSpPr>
                  <p:grpSp>
                    <p:nvGrpSpPr>
                      <p:cNvPr id="27" name="Group 26"/>
                      <p:cNvGrpSpPr/>
                      <p:nvPr/>
                    </p:nvGrpSpPr>
                    <p:grpSpPr>
                      <a:xfrm>
                        <a:off x="1439316" y="720306"/>
                        <a:ext cx="418654" cy="387511"/>
                        <a:chOff x="1439316" y="720306"/>
                        <a:chExt cx="418654" cy="387511"/>
                      </a:xfrm>
                    </p:grpSpPr>
                    <p:sp>
                      <p:nvSpPr>
                        <p:cNvPr id="40" name="Rectangle 39"/>
                        <p:cNvSpPr>
                          <a:spLocks noChangeAspect="1"/>
                        </p:cNvSpPr>
                        <p:nvPr/>
                      </p:nvSpPr>
                      <p:spPr>
                        <a:xfrm>
                          <a:off x="1450643" y="720306"/>
                          <a:ext cx="396000" cy="387511"/>
                        </a:xfrm>
                        <a:prstGeom prst="rect">
                          <a:avLst/>
                        </a:prstGeom>
                        <a:noFill/>
                        <a:ln w="38100" cmpd="sng"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p:txBody>
                    </p:sp>
                    <p:sp>
                      <p:nvSpPr>
                        <p:cNvPr id="41" name="TextBox 40"/>
                        <p:cNvSpPr txBox="1"/>
                        <p:nvPr/>
                      </p:nvSpPr>
                      <p:spPr>
                        <a:xfrm>
                          <a:off x="1439316" y="720306"/>
                          <a:ext cx="418654" cy="3693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r>
                            <a:rPr lang="en-US" dirty="0" smtClean="0"/>
                            <a:t>16</a:t>
                          </a:r>
                          <a:endParaRPr lang="en-US" dirty="0"/>
                        </a:p>
                      </p:txBody>
                    </p:sp>
                  </p:grpSp>
                  <p:grpSp>
                    <p:nvGrpSpPr>
                      <p:cNvPr id="28" name="Group 27"/>
                      <p:cNvGrpSpPr/>
                      <p:nvPr/>
                    </p:nvGrpSpPr>
                    <p:grpSpPr>
                      <a:xfrm>
                        <a:off x="1833131" y="720306"/>
                        <a:ext cx="418654" cy="387511"/>
                        <a:chOff x="1439316" y="720306"/>
                        <a:chExt cx="418654" cy="387511"/>
                      </a:xfrm>
                    </p:grpSpPr>
                    <p:sp>
                      <p:nvSpPr>
                        <p:cNvPr id="38" name="Rectangle 37"/>
                        <p:cNvSpPr>
                          <a:spLocks noChangeAspect="1"/>
                        </p:cNvSpPr>
                        <p:nvPr/>
                      </p:nvSpPr>
                      <p:spPr>
                        <a:xfrm>
                          <a:off x="1450643" y="720306"/>
                          <a:ext cx="396000" cy="387511"/>
                        </a:xfrm>
                        <a:prstGeom prst="rect">
                          <a:avLst/>
                        </a:prstGeom>
                        <a:noFill/>
                        <a:ln w="38100" cmpd="sng"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p:txBody>
                    </p:sp>
                    <p:sp>
                      <p:nvSpPr>
                        <p:cNvPr id="39" name="TextBox 38"/>
                        <p:cNvSpPr txBox="1"/>
                        <p:nvPr/>
                      </p:nvSpPr>
                      <p:spPr>
                        <a:xfrm>
                          <a:off x="1439316" y="720306"/>
                          <a:ext cx="418654" cy="3693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r>
                            <a:rPr lang="en-US" dirty="0" smtClean="0"/>
                            <a:t>11</a:t>
                          </a:r>
                          <a:endParaRPr lang="en-US" dirty="0"/>
                        </a:p>
                      </p:txBody>
                    </p:sp>
                  </p:grpSp>
                  <p:grpSp>
                    <p:nvGrpSpPr>
                      <p:cNvPr id="29" name="Group 28"/>
                      <p:cNvGrpSpPr/>
                      <p:nvPr/>
                    </p:nvGrpSpPr>
                    <p:grpSpPr>
                      <a:xfrm>
                        <a:off x="2228800" y="720306"/>
                        <a:ext cx="418654" cy="387511"/>
                        <a:chOff x="1439316" y="720306"/>
                        <a:chExt cx="418654" cy="387511"/>
                      </a:xfrm>
                    </p:grpSpPr>
                    <p:sp>
                      <p:nvSpPr>
                        <p:cNvPr id="36" name="Rectangle 35"/>
                        <p:cNvSpPr>
                          <a:spLocks noChangeAspect="1"/>
                        </p:cNvSpPr>
                        <p:nvPr/>
                      </p:nvSpPr>
                      <p:spPr>
                        <a:xfrm>
                          <a:off x="1450643" y="720306"/>
                          <a:ext cx="396000" cy="387511"/>
                        </a:xfrm>
                        <a:prstGeom prst="rect">
                          <a:avLst/>
                        </a:prstGeom>
                        <a:noFill/>
                        <a:ln w="38100" cmpd="sng"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p:txBody>
                    </p:sp>
                    <p:sp>
                      <p:nvSpPr>
                        <p:cNvPr id="37" name="TextBox 36"/>
                        <p:cNvSpPr txBox="1"/>
                        <p:nvPr/>
                      </p:nvSpPr>
                      <p:spPr>
                        <a:xfrm>
                          <a:off x="1439316" y="720306"/>
                          <a:ext cx="418654" cy="3693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r>
                            <a:rPr lang="en-US" dirty="0" smtClean="0"/>
                            <a:t>12</a:t>
                          </a:r>
                          <a:endParaRPr lang="en-US" dirty="0"/>
                        </a:p>
                      </p:txBody>
                    </p:sp>
                  </p:grpSp>
                  <p:grpSp>
                    <p:nvGrpSpPr>
                      <p:cNvPr id="30" name="Group 29"/>
                      <p:cNvGrpSpPr/>
                      <p:nvPr/>
                    </p:nvGrpSpPr>
                    <p:grpSpPr>
                      <a:xfrm>
                        <a:off x="2624883" y="720306"/>
                        <a:ext cx="407327" cy="387511"/>
                        <a:chOff x="1439316" y="720306"/>
                        <a:chExt cx="407327" cy="387511"/>
                      </a:xfrm>
                    </p:grpSpPr>
                    <p:sp>
                      <p:nvSpPr>
                        <p:cNvPr id="34" name="Rectangle 33"/>
                        <p:cNvSpPr>
                          <a:spLocks noChangeAspect="1"/>
                        </p:cNvSpPr>
                        <p:nvPr/>
                      </p:nvSpPr>
                      <p:spPr>
                        <a:xfrm>
                          <a:off x="1450643" y="720306"/>
                          <a:ext cx="396000" cy="387511"/>
                        </a:xfrm>
                        <a:prstGeom prst="rect">
                          <a:avLst/>
                        </a:prstGeom>
                        <a:noFill/>
                        <a:ln w="38100" cmpd="sng"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p:txBody>
                    </p:sp>
                    <p:sp>
                      <p:nvSpPr>
                        <p:cNvPr id="35" name="TextBox 34"/>
                        <p:cNvSpPr txBox="1"/>
                        <p:nvPr/>
                      </p:nvSpPr>
                      <p:spPr>
                        <a:xfrm>
                          <a:off x="1439316" y="720306"/>
                          <a:ext cx="353845" cy="3693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r>
                            <a:rPr lang="en-US" dirty="0" smtClean="0"/>
                            <a:t> 5</a:t>
                          </a:r>
                          <a:endParaRPr lang="en-US" dirty="0"/>
                        </a:p>
                      </p:txBody>
                    </p:sp>
                  </p:grpSp>
                  <p:grpSp>
                    <p:nvGrpSpPr>
                      <p:cNvPr id="31" name="Group 30"/>
                      <p:cNvGrpSpPr/>
                      <p:nvPr/>
                    </p:nvGrpSpPr>
                    <p:grpSpPr>
                      <a:xfrm>
                        <a:off x="3020099" y="720306"/>
                        <a:ext cx="407327" cy="387511"/>
                        <a:chOff x="1439316" y="720306"/>
                        <a:chExt cx="407327" cy="387511"/>
                      </a:xfrm>
                    </p:grpSpPr>
                    <p:sp>
                      <p:nvSpPr>
                        <p:cNvPr id="32" name="Rectangle 31"/>
                        <p:cNvSpPr>
                          <a:spLocks noChangeAspect="1"/>
                        </p:cNvSpPr>
                        <p:nvPr/>
                      </p:nvSpPr>
                      <p:spPr>
                        <a:xfrm>
                          <a:off x="1450643" y="720306"/>
                          <a:ext cx="396000" cy="387511"/>
                        </a:xfrm>
                        <a:prstGeom prst="rect">
                          <a:avLst/>
                        </a:prstGeom>
                        <a:solidFill>
                          <a:srgbClr val="FF6600"/>
                        </a:solidFill>
                        <a:ln w="38100" cmpd="sng"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p:txBody>
                    </p:sp>
                    <p:sp>
                      <p:nvSpPr>
                        <p:cNvPr id="33" name="TextBox 32"/>
                        <p:cNvSpPr txBox="1"/>
                        <p:nvPr/>
                      </p:nvSpPr>
                      <p:spPr>
                        <a:xfrm>
                          <a:off x="1439316" y="720306"/>
                          <a:ext cx="353845" cy="3693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r>
                            <a:rPr lang="en-US" dirty="0" smtClean="0"/>
                            <a:t> 8</a:t>
                          </a:r>
                          <a:endParaRPr lang="en-US" dirty="0"/>
                        </a:p>
                      </p:txBody>
                    </p:sp>
                  </p:grpSp>
                </p:grpSp>
                <p:grpSp>
                  <p:nvGrpSpPr>
                    <p:cNvPr id="11" name="Group 10"/>
                    <p:cNvGrpSpPr/>
                    <p:nvPr/>
                  </p:nvGrpSpPr>
                  <p:grpSpPr>
                    <a:xfrm>
                      <a:off x="3410682" y="720306"/>
                      <a:ext cx="1988110" cy="387511"/>
                      <a:chOff x="1439316" y="720306"/>
                      <a:chExt cx="1988110" cy="387511"/>
                    </a:xfrm>
                  </p:grpSpPr>
                  <p:grpSp>
                    <p:nvGrpSpPr>
                      <p:cNvPr id="12" name="Group 11"/>
                      <p:cNvGrpSpPr/>
                      <p:nvPr/>
                    </p:nvGrpSpPr>
                    <p:grpSpPr>
                      <a:xfrm>
                        <a:off x="1439316" y="720306"/>
                        <a:ext cx="418654" cy="387511"/>
                        <a:chOff x="1439316" y="720306"/>
                        <a:chExt cx="418654" cy="387511"/>
                      </a:xfrm>
                    </p:grpSpPr>
                    <p:sp>
                      <p:nvSpPr>
                        <p:cNvPr id="25" name="Rectangle 24"/>
                        <p:cNvSpPr>
                          <a:spLocks noChangeAspect="1"/>
                        </p:cNvSpPr>
                        <p:nvPr/>
                      </p:nvSpPr>
                      <p:spPr>
                        <a:xfrm>
                          <a:off x="1450643" y="720306"/>
                          <a:ext cx="396000" cy="387511"/>
                        </a:xfrm>
                        <a:prstGeom prst="rect">
                          <a:avLst/>
                        </a:prstGeom>
                        <a:noFill/>
                        <a:ln w="38100" cmpd="sng"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p:txBody>
                    </p:sp>
                    <p:sp>
                      <p:nvSpPr>
                        <p:cNvPr id="26" name="TextBox 25"/>
                        <p:cNvSpPr txBox="1"/>
                        <p:nvPr/>
                      </p:nvSpPr>
                      <p:spPr>
                        <a:xfrm>
                          <a:off x="1439316" y="720306"/>
                          <a:ext cx="418654" cy="3693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r>
                            <a:rPr lang="en-US" dirty="0" smtClean="0"/>
                            <a:t>10</a:t>
                          </a:r>
                          <a:endParaRPr lang="en-US" dirty="0"/>
                        </a:p>
                      </p:txBody>
                    </p:sp>
                  </p:grpSp>
                  <p:grpSp>
                    <p:nvGrpSpPr>
                      <p:cNvPr id="13" name="Group 12"/>
                      <p:cNvGrpSpPr/>
                      <p:nvPr/>
                    </p:nvGrpSpPr>
                    <p:grpSpPr>
                      <a:xfrm>
                        <a:off x="1833131" y="720306"/>
                        <a:ext cx="407327" cy="387511"/>
                        <a:chOff x="1439316" y="720306"/>
                        <a:chExt cx="407327" cy="387511"/>
                      </a:xfrm>
                    </p:grpSpPr>
                    <p:sp>
                      <p:nvSpPr>
                        <p:cNvPr id="23" name="Rectangle 22"/>
                        <p:cNvSpPr>
                          <a:spLocks noChangeAspect="1"/>
                        </p:cNvSpPr>
                        <p:nvPr/>
                      </p:nvSpPr>
                      <p:spPr>
                        <a:xfrm>
                          <a:off x="1450643" y="720306"/>
                          <a:ext cx="396000" cy="387511"/>
                        </a:xfrm>
                        <a:prstGeom prst="rect">
                          <a:avLst/>
                        </a:prstGeom>
                        <a:noFill/>
                        <a:ln w="38100" cmpd="sng"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p:txBody>
                    </p:sp>
                    <p:sp>
                      <p:nvSpPr>
                        <p:cNvPr id="24" name="TextBox 23"/>
                        <p:cNvSpPr txBox="1"/>
                        <p:nvPr/>
                      </p:nvSpPr>
                      <p:spPr>
                        <a:xfrm>
                          <a:off x="1439316" y="720306"/>
                          <a:ext cx="353845" cy="3693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r>
                            <a:rPr lang="en-US" dirty="0" smtClean="0"/>
                            <a:t> 7</a:t>
                          </a:r>
                          <a:endParaRPr lang="en-US" dirty="0"/>
                        </a:p>
                      </p:txBody>
                    </p:sp>
                  </p:grpSp>
                  <p:grpSp>
                    <p:nvGrpSpPr>
                      <p:cNvPr id="14" name="Group 13"/>
                      <p:cNvGrpSpPr/>
                      <p:nvPr/>
                    </p:nvGrpSpPr>
                    <p:grpSpPr>
                      <a:xfrm>
                        <a:off x="2228800" y="720306"/>
                        <a:ext cx="407327" cy="387511"/>
                        <a:chOff x="1439316" y="720306"/>
                        <a:chExt cx="407327" cy="387511"/>
                      </a:xfrm>
                    </p:grpSpPr>
                    <p:sp>
                      <p:nvSpPr>
                        <p:cNvPr id="21" name="Rectangle 20"/>
                        <p:cNvSpPr>
                          <a:spLocks noChangeAspect="1"/>
                        </p:cNvSpPr>
                        <p:nvPr/>
                      </p:nvSpPr>
                      <p:spPr>
                        <a:xfrm>
                          <a:off x="1450643" y="720306"/>
                          <a:ext cx="396000" cy="387511"/>
                        </a:xfrm>
                        <a:prstGeom prst="rect">
                          <a:avLst/>
                        </a:prstGeom>
                        <a:noFill/>
                        <a:ln w="38100" cmpd="sng"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p:txBody>
                    </p:sp>
                    <p:sp>
                      <p:nvSpPr>
                        <p:cNvPr id="22" name="TextBox 21"/>
                        <p:cNvSpPr txBox="1"/>
                        <p:nvPr/>
                      </p:nvSpPr>
                      <p:spPr>
                        <a:xfrm>
                          <a:off x="1439316" y="720306"/>
                          <a:ext cx="353845" cy="3693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r>
                            <a:rPr lang="en-US" dirty="0"/>
                            <a:t> </a:t>
                          </a:r>
                          <a:r>
                            <a:rPr lang="en-US" dirty="0" smtClean="0"/>
                            <a:t>2</a:t>
                          </a:r>
                          <a:endParaRPr lang="en-US" dirty="0"/>
                        </a:p>
                      </p:txBody>
                    </p:sp>
                  </p:grpSp>
                  <p:grpSp>
                    <p:nvGrpSpPr>
                      <p:cNvPr id="15" name="Group 14"/>
                      <p:cNvGrpSpPr/>
                      <p:nvPr/>
                    </p:nvGrpSpPr>
                    <p:grpSpPr>
                      <a:xfrm>
                        <a:off x="2624883" y="720306"/>
                        <a:ext cx="407327" cy="387511"/>
                        <a:chOff x="1439316" y="720306"/>
                        <a:chExt cx="407327" cy="387511"/>
                      </a:xfrm>
                    </p:grpSpPr>
                    <p:sp>
                      <p:nvSpPr>
                        <p:cNvPr id="19" name="Rectangle 18"/>
                        <p:cNvSpPr>
                          <a:spLocks noChangeAspect="1"/>
                        </p:cNvSpPr>
                        <p:nvPr/>
                      </p:nvSpPr>
                      <p:spPr>
                        <a:xfrm>
                          <a:off x="1450643" y="720306"/>
                          <a:ext cx="396000" cy="387511"/>
                        </a:xfrm>
                        <a:prstGeom prst="rect">
                          <a:avLst/>
                        </a:prstGeom>
                        <a:noFill/>
                        <a:ln w="38100" cmpd="sng"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p:txBody>
                    </p:sp>
                    <p:sp>
                      <p:nvSpPr>
                        <p:cNvPr id="20" name="TextBox 19"/>
                        <p:cNvSpPr txBox="1"/>
                        <p:nvPr/>
                      </p:nvSpPr>
                      <p:spPr>
                        <a:xfrm>
                          <a:off x="1439316" y="720306"/>
                          <a:ext cx="353845" cy="3693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r>
                            <a:rPr lang="en-US" dirty="0" smtClean="0"/>
                            <a:t> 1</a:t>
                          </a:r>
                          <a:endParaRPr lang="en-US" dirty="0"/>
                        </a:p>
                      </p:txBody>
                    </p:sp>
                  </p:grpSp>
                  <p:grpSp>
                    <p:nvGrpSpPr>
                      <p:cNvPr id="16" name="Group 15"/>
                      <p:cNvGrpSpPr/>
                      <p:nvPr/>
                    </p:nvGrpSpPr>
                    <p:grpSpPr>
                      <a:xfrm>
                        <a:off x="3020099" y="720306"/>
                        <a:ext cx="407327" cy="387511"/>
                        <a:chOff x="1439316" y="720306"/>
                        <a:chExt cx="407327" cy="387511"/>
                      </a:xfrm>
                    </p:grpSpPr>
                    <p:sp>
                      <p:nvSpPr>
                        <p:cNvPr id="17" name="Rectangle 16"/>
                        <p:cNvSpPr>
                          <a:spLocks noChangeAspect="1"/>
                        </p:cNvSpPr>
                        <p:nvPr/>
                      </p:nvSpPr>
                      <p:spPr>
                        <a:xfrm>
                          <a:off x="1450643" y="720306"/>
                          <a:ext cx="396000" cy="387511"/>
                        </a:xfrm>
                        <a:prstGeom prst="rect">
                          <a:avLst/>
                        </a:prstGeom>
                        <a:noFill/>
                        <a:ln w="38100" cmpd="sng"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p:txBody>
                    </p:sp>
                    <p:sp>
                      <p:nvSpPr>
                        <p:cNvPr id="18" name="TextBox 17"/>
                        <p:cNvSpPr txBox="1"/>
                        <p:nvPr/>
                      </p:nvSpPr>
                      <p:spPr>
                        <a:xfrm>
                          <a:off x="1439316" y="720306"/>
                          <a:ext cx="353845" cy="3693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r>
                            <a:rPr lang="en-US" dirty="0" smtClean="0"/>
                            <a:t> 3</a:t>
                          </a:r>
                          <a:endParaRPr lang="en-US" dirty="0"/>
                        </a:p>
                      </p:txBody>
                    </p:sp>
                  </p:grpSp>
                </p:grpSp>
              </p:grpSp>
              <p:sp>
                <p:nvSpPr>
                  <p:cNvPr id="45" name="TextBox 44"/>
                  <p:cNvSpPr txBox="1"/>
                  <p:nvPr/>
                </p:nvSpPr>
                <p:spPr>
                  <a:xfrm>
                    <a:off x="1850055" y="254491"/>
                    <a:ext cx="402311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is-IS" dirty="0" smtClean="0"/>
                      <a:t>….</a:t>
                    </a:r>
                    <a:endParaRPr lang="en-US" dirty="0"/>
                  </a:p>
                </p:txBody>
              </p:sp>
              <p:cxnSp>
                <p:nvCxnSpPr>
                  <p:cNvPr id="57" name="Elbow Connector 56"/>
                  <p:cNvCxnSpPr>
                    <a:stCxn id="32" idx="2"/>
                    <a:endCxn id="18" idx="2"/>
                  </p:cNvCxnSpPr>
                  <p:nvPr/>
                </p:nvCxnSpPr>
                <p:spPr>
                  <a:xfrm rot="5400000" flipH="1" flipV="1">
                    <a:off x="3402575" y="32764"/>
                    <a:ext cx="18179" cy="1938962"/>
                  </a:xfrm>
                  <a:prstGeom prst="bentConnector3">
                    <a:avLst>
                      <a:gd name="adj1" fmla="val -1257495"/>
                    </a:avLst>
                  </a:prstGeom>
                  <a:ln>
                    <a:headEnd type="arrow"/>
                    <a:tailEnd type="arrow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117" name="Group 116"/>
                  <p:cNvGrpSpPr/>
                  <p:nvPr/>
                </p:nvGrpSpPr>
                <p:grpSpPr>
                  <a:xfrm>
                    <a:off x="440915" y="51710"/>
                    <a:ext cx="523926" cy="566218"/>
                    <a:chOff x="4149582" y="1460500"/>
                    <a:chExt cx="523926" cy="566218"/>
                  </a:xfrm>
                </p:grpSpPr>
                <p:cxnSp>
                  <p:nvCxnSpPr>
                    <p:cNvPr id="118" name="Straight Arrow Connector 117"/>
                    <p:cNvCxnSpPr/>
                    <p:nvPr/>
                  </p:nvCxnSpPr>
                  <p:spPr>
                    <a:xfrm>
                      <a:off x="4360638" y="1765300"/>
                      <a:ext cx="2826" cy="261418"/>
                    </a:xfrm>
                    <a:prstGeom prst="straightConnector1">
                      <a:avLst/>
                    </a:prstGeom>
                    <a:ln>
                      <a:tailEnd type="arrow"/>
                    </a:ln>
                  </p:spPr>
                  <p:style>
                    <a:lnRef idx="2">
                      <a:schemeClr val="dk1"/>
                    </a:lnRef>
                    <a:fillRef idx="0">
                      <a:schemeClr val="dk1"/>
                    </a:fillRef>
                    <a:effectRef idx="1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19" name="TextBox 118"/>
                    <p:cNvSpPr txBox="1"/>
                    <p:nvPr/>
                  </p:nvSpPr>
                  <p:spPr>
                    <a:xfrm>
                      <a:off x="4149582" y="1460500"/>
                      <a:ext cx="523926" cy="3231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500" b="1" dirty="0" err="1"/>
                        <a:t>i</a:t>
                      </a:r>
                      <a:r>
                        <a:rPr lang="en-US" sz="1500" b="1" dirty="0" err="1" smtClean="0"/>
                        <a:t>,j</a:t>
                      </a:r>
                      <a:r>
                        <a:rPr lang="en-US" sz="1500" b="1" dirty="0" smtClean="0"/>
                        <a:t>=0</a:t>
                      </a:r>
                      <a:endParaRPr lang="en-US" sz="1500" b="1" dirty="0"/>
                    </a:p>
                  </p:txBody>
                </p:sp>
              </p:grpSp>
            </p:grpSp>
            <p:sp>
              <p:nvSpPr>
                <p:cNvPr id="172" name="Down Arrow 171"/>
                <p:cNvSpPr/>
                <p:nvPr/>
              </p:nvSpPr>
              <p:spPr>
                <a:xfrm>
                  <a:off x="6981796" y="1727100"/>
                  <a:ext cx="334336" cy="304800"/>
                </a:xfrm>
                <a:prstGeom prst="downArrow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300" name="Group 299"/>
                <p:cNvGrpSpPr/>
                <p:nvPr/>
              </p:nvGrpSpPr>
              <p:grpSpPr>
                <a:xfrm>
                  <a:off x="4957095" y="236960"/>
                  <a:ext cx="4154149" cy="953729"/>
                  <a:chOff x="463260" y="1480005"/>
                  <a:chExt cx="4154149" cy="953729"/>
                </a:xfrm>
              </p:grpSpPr>
              <p:grpSp>
                <p:nvGrpSpPr>
                  <p:cNvPr id="61" name="Group 60"/>
                  <p:cNvGrpSpPr/>
                  <p:nvPr/>
                </p:nvGrpSpPr>
                <p:grpSpPr>
                  <a:xfrm>
                    <a:off x="657933" y="2046223"/>
                    <a:ext cx="3959476" cy="387511"/>
                    <a:chOff x="1439316" y="720306"/>
                    <a:chExt cx="3959476" cy="387511"/>
                  </a:xfrm>
                </p:grpSpPr>
                <p:grpSp>
                  <p:nvGrpSpPr>
                    <p:cNvPr id="62" name="Group 61"/>
                    <p:cNvGrpSpPr/>
                    <p:nvPr/>
                  </p:nvGrpSpPr>
                  <p:grpSpPr>
                    <a:xfrm>
                      <a:off x="1439316" y="720306"/>
                      <a:ext cx="1988110" cy="387511"/>
                      <a:chOff x="1439316" y="720306"/>
                      <a:chExt cx="1988110" cy="387511"/>
                    </a:xfrm>
                  </p:grpSpPr>
                  <p:grpSp>
                    <p:nvGrpSpPr>
                      <p:cNvPr id="79" name="Group 78"/>
                      <p:cNvGrpSpPr/>
                      <p:nvPr/>
                    </p:nvGrpSpPr>
                    <p:grpSpPr>
                      <a:xfrm>
                        <a:off x="1439316" y="720306"/>
                        <a:ext cx="418654" cy="387511"/>
                        <a:chOff x="1439316" y="720306"/>
                        <a:chExt cx="418654" cy="387511"/>
                      </a:xfrm>
                    </p:grpSpPr>
                    <p:sp>
                      <p:nvSpPr>
                        <p:cNvPr id="92" name="Rectangle 91"/>
                        <p:cNvSpPr>
                          <a:spLocks noChangeAspect="1"/>
                        </p:cNvSpPr>
                        <p:nvPr/>
                      </p:nvSpPr>
                      <p:spPr>
                        <a:xfrm>
                          <a:off x="1450643" y="720306"/>
                          <a:ext cx="396000" cy="387511"/>
                        </a:xfrm>
                        <a:prstGeom prst="rect">
                          <a:avLst/>
                        </a:prstGeom>
                        <a:noFill/>
                        <a:ln w="38100" cmpd="sng"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p:txBody>
                    </p:sp>
                    <p:sp>
                      <p:nvSpPr>
                        <p:cNvPr id="93" name="TextBox 92"/>
                        <p:cNvSpPr txBox="1"/>
                        <p:nvPr/>
                      </p:nvSpPr>
                      <p:spPr>
                        <a:xfrm>
                          <a:off x="1439316" y="720306"/>
                          <a:ext cx="418654" cy="3693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r>
                            <a:rPr lang="en-US" dirty="0" smtClean="0"/>
                            <a:t>16</a:t>
                          </a:r>
                          <a:endParaRPr lang="en-US" dirty="0"/>
                        </a:p>
                      </p:txBody>
                    </p:sp>
                  </p:grpSp>
                  <p:grpSp>
                    <p:nvGrpSpPr>
                      <p:cNvPr id="80" name="Group 79"/>
                      <p:cNvGrpSpPr/>
                      <p:nvPr/>
                    </p:nvGrpSpPr>
                    <p:grpSpPr>
                      <a:xfrm>
                        <a:off x="1833131" y="720306"/>
                        <a:ext cx="418654" cy="387511"/>
                        <a:chOff x="1439316" y="720306"/>
                        <a:chExt cx="418654" cy="387511"/>
                      </a:xfrm>
                    </p:grpSpPr>
                    <p:sp>
                      <p:nvSpPr>
                        <p:cNvPr id="90" name="Rectangle 89"/>
                        <p:cNvSpPr>
                          <a:spLocks noChangeAspect="1"/>
                        </p:cNvSpPr>
                        <p:nvPr/>
                      </p:nvSpPr>
                      <p:spPr>
                        <a:xfrm>
                          <a:off x="1450643" y="720306"/>
                          <a:ext cx="396000" cy="387511"/>
                        </a:xfrm>
                        <a:prstGeom prst="rect">
                          <a:avLst/>
                        </a:prstGeom>
                        <a:noFill/>
                        <a:ln w="38100" cmpd="sng"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p:txBody>
                    </p:sp>
                    <p:sp>
                      <p:nvSpPr>
                        <p:cNvPr id="91" name="TextBox 90"/>
                        <p:cNvSpPr txBox="1"/>
                        <p:nvPr/>
                      </p:nvSpPr>
                      <p:spPr>
                        <a:xfrm>
                          <a:off x="1439316" y="720306"/>
                          <a:ext cx="418654" cy="3693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r>
                            <a:rPr lang="en-US" dirty="0" smtClean="0"/>
                            <a:t>11</a:t>
                          </a:r>
                          <a:endParaRPr lang="en-US" dirty="0"/>
                        </a:p>
                      </p:txBody>
                    </p:sp>
                  </p:grpSp>
                  <p:grpSp>
                    <p:nvGrpSpPr>
                      <p:cNvPr id="81" name="Group 80"/>
                      <p:cNvGrpSpPr/>
                      <p:nvPr/>
                    </p:nvGrpSpPr>
                    <p:grpSpPr>
                      <a:xfrm>
                        <a:off x="2228800" y="720306"/>
                        <a:ext cx="418654" cy="387511"/>
                        <a:chOff x="1439316" y="720306"/>
                        <a:chExt cx="418654" cy="387511"/>
                      </a:xfrm>
                    </p:grpSpPr>
                    <p:sp>
                      <p:nvSpPr>
                        <p:cNvPr id="88" name="Rectangle 87"/>
                        <p:cNvSpPr>
                          <a:spLocks noChangeAspect="1"/>
                        </p:cNvSpPr>
                        <p:nvPr/>
                      </p:nvSpPr>
                      <p:spPr>
                        <a:xfrm>
                          <a:off x="1450643" y="720306"/>
                          <a:ext cx="396000" cy="387511"/>
                        </a:xfrm>
                        <a:prstGeom prst="rect">
                          <a:avLst/>
                        </a:prstGeom>
                        <a:noFill/>
                        <a:ln w="38100" cmpd="sng"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p:txBody>
                    </p:sp>
                    <p:sp>
                      <p:nvSpPr>
                        <p:cNvPr id="89" name="TextBox 88"/>
                        <p:cNvSpPr txBox="1"/>
                        <p:nvPr/>
                      </p:nvSpPr>
                      <p:spPr>
                        <a:xfrm>
                          <a:off x="1439316" y="720306"/>
                          <a:ext cx="418654" cy="3693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r>
                            <a:rPr lang="en-US" dirty="0" smtClean="0"/>
                            <a:t>12</a:t>
                          </a:r>
                          <a:endParaRPr lang="en-US" dirty="0"/>
                        </a:p>
                      </p:txBody>
                    </p:sp>
                  </p:grpSp>
                  <p:sp>
                    <p:nvSpPr>
                      <p:cNvPr id="86" name="Rectangle 85"/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2636210" y="720306"/>
                        <a:ext cx="396000" cy="387511"/>
                      </a:xfrm>
                      <a:prstGeom prst="rect">
                        <a:avLst/>
                      </a:prstGeom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ln w="38100" cmpd="sng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grpSp>
                    <p:nvGrpSpPr>
                      <p:cNvPr id="83" name="Group 82"/>
                      <p:cNvGrpSpPr/>
                      <p:nvPr/>
                    </p:nvGrpSpPr>
                    <p:grpSpPr>
                      <a:xfrm>
                        <a:off x="3020099" y="720306"/>
                        <a:ext cx="407327" cy="387511"/>
                        <a:chOff x="1439316" y="720306"/>
                        <a:chExt cx="407327" cy="387511"/>
                      </a:xfrm>
                    </p:grpSpPr>
                    <p:sp>
                      <p:nvSpPr>
                        <p:cNvPr id="84" name="Rectangle 83"/>
                        <p:cNvSpPr>
                          <a:spLocks noChangeAspect="1"/>
                        </p:cNvSpPr>
                        <p:nvPr/>
                      </p:nvSpPr>
                      <p:spPr>
                        <a:xfrm>
                          <a:off x="1450643" y="720306"/>
                          <a:ext cx="396000" cy="387511"/>
                        </a:xfrm>
                        <a:prstGeom prst="rect">
                          <a:avLst/>
                        </a:prstGeom>
                        <a:solidFill>
                          <a:srgbClr val="FFFFFF"/>
                        </a:solidFill>
                        <a:ln w="38100" cmpd="sng"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p:txBody>
                    </p:sp>
                    <p:sp>
                      <p:nvSpPr>
                        <p:cNvPr id="85" name="TextBox 84"/>
                        <p:cNvSpPr txBox="1"/>
                        <p:nvPr/>
                      </p:nvSpPr>
                      <p:spPr>
                        <a:xfrm>
                          <a:off x="1439316" y="720306"/>
                          <a:ext cx="353845" cy="3693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r>
                            <a:rPr lang="en-US" dirty="0" smtClean="0"/>
                            <a:t> 3</a:t>
                          </a:r>
                          <a:endParaRPr lang="en-US" dirty="0"/>
                        </a:p>
                      </p:txBody>
                    </p:sp>
                  </p:grpSp>
                </p:grpSp>
                <p:grpSp>
                  <p:nvGrpSpPr>
                    <p:cNvPr id="63" name="Group 62"/>
                    <p:cNvGrpSpPr/>
                    <p:nvPr/>
                  </p:nvGrpSpPr>
                  <p:grpSpPr>
                    <a:xfrm>
                      <a:off x="3410682" y="720306"/>
                      <a:ext cx="1988110" cy="387511"/>
                      <a:chOff x="1439316" y="720306"/>
                      <a:chExt cx="1988110" cy="387511"/>
                    </a:xfrm>
                  </p:grpSpPr>
                  <p:grpSp>
                    <p:nvGrpSpPr>
                      <p:cNvPr id="64" name="Group 63"/>
                      <p:cNvGrpSpPr/>
                      <p:nvPr/>
                    </p:nvGrpSpPr>
                    <p:grpSpPr>
                      <a:xfrm>
                        <a:off x="1439316" y="720306"/>
                        <a:ext cx="418654" cy="387511"/>
                        <a:chOff x="1439316" y="720306"/>
                        <a:chExt cx="418654" cy="387511"/>
                      </a:xfrm>
                    </p:grpSpPr>
                    <p:sp>
                      <p:nvSpPr>
                        <p:cNvPr id="77" name="Rectangle 76"/>
                        <p:cNvSpPr>
                          <a:spLocks noChangeAspect="1"/>
                        </p:cNvSpPr>
                        <p:nvPr/>
                      </p:nvSpPr>
                      <p:spPr>
                        <a:xfrm>
                          <a:off x="1450643" y="720306"/>
                          <a:ext cx="396000" cy="387511"/>
                        </a:xfrm>
                        <a:prstGeom prst="rect">
                          <a:avLst/>
                        </a:prstGeom>
                        <a:noFill/>
                        <a:ln w="38100" cmpd="sng"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p:txBody>
                    </p:sp>
                    <p:sp>
                      <p:nvSpPr>
                        <p:cNvPr id="78" name="TextBox 77"/>
                        <p:cNvSpPr txBox="1"/>
                        <p:nvPr/>
                      </p:nvSpPr>
                      <p:spPr>
                        <a:xfrm>
                          <a:off x="1439316" y="720306"/>
                          <a:ext cx="418654" cy="3693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r>
                            <a:rPr lang="en-US" dirty="0" smtClean="0"/>
                            <a:t>10</a:t>
                          </a:r>
                          <a:endParaRPr lang="en-US" dirty="0"/>
                        </a:p>
                      </p:txBody>
                    </p:sp>
                  </p:grpSp>
                  <p:grpSp>
                    <p:nvGrpSpPr>
                      <p:cNvPr id="65" name="Group 64"/>
                      <p:cNvGrpSpPr/>
                      <p:nvPr/>
                    </p:nvGrpSpPr>
                    <p:grpSpPr>
                      <a:xfrm>
                        <a:off x="1833131" y="720306"/>
                        <a:ext cx="407327" cy="387511"/>
                        <a:chOff x="1439316" y="720306"/>
                        <a:chExt cx="407327" cy="387511"/>
                      </a:xfrm>
                    </p:grpSpPr>
                    <p:sp>
                      <p:nvSpPr>
                        <p:cNvPr id="75" name="Rectangle 74"/>
                        <p:cNvSpPr>
                          <a:spLocks noChangeAspect="1"/>
                        </p:cNvSpPr>
                        <p:nvPr/>
                      </p:nvSpPr>
                      <p:spPr>
                        <a:xfrm>
                          <a:off x="1450643" y="720306"/>
                          <a:ext cx="396000" cy="387511"/>
                        </a:xfrm>
                        <a:prstGeom prst="rect">
                          <a:avLst/>
                        </a:prstGeom>
                        <a:noFill/>
                        <a:ln w="38100" cmpd="sng"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p:txBody>
                    </p:sp>
                    <p:sp>
                      <p:nvSpPr>
                        <p:cNvPr id="76" name="TextBox 75"/>
                        <p:cNvSpPr txBox="1"/>
                        <p:nvPr/>
                      </p:nvSpPr>
                      <p:spPr>
                        <a:xfrm>
                          <a:off x="1439316" y="720306"/>
                          <a:ext cx="353845" cy="3693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r>
                            <a:rPr lang="en-US" dirty="0" smtClean="0"/>
                            <a:t> 7</a:t>
                          </a:r>
                          <a:endParaRPr lang="en-US" dirty="0"/>
                        </a:p>
                      </p:txBody>
                    </p:sp>
                  </p:grpSp>
                  <p:grpSp>
                    <p:nvGrpSpPr>
                      <p:cNvPr id="66" name="Group 65"/>
                      <p:cNvGrpSpPr/>
                      <p:nvPr/>
                    </p:nvGrpSpPr>
                    <p:grpSpPr>
                      <a:xfrm>
                        <a:off x="2228800" y="720306"/>
                        <a:ext cx="407327" cy="387511"/>
                        <a:chOff x="1439316" y="720306"/>
                        <a:chExt cx="407327" cy="387511"/>
                      </a:xfrm>
                    </p:grpSpPr>
                    <p:sp>
                      <p:nvSpPr>
                        <p:cNvPr id="73" name="Rectangle 72"/>
                        <p:cNvSpPr>
                          <a:spLocks noChangeAspect="1"/>
                        </p:cNvSpPr>
                        <p:nvPr/>
                      </p:nvSpPr>
                      <p:spPr>
                        <a:xfrm>
                          <a:off x="1450643" y="720306"/>
                          <a:ext cx="396000" cy="387511"/>
                        </a:xfrm>
                        <a:prstGeom prst="rect">
                          <a:avLst/>
                        </a:prstGeom>
                        <a:noFill/>
                        <a:ln w="38100" cmpd="sng"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p:txBody>
                    </p:sp>
                    <p:sp>
                      <p:nvSpPr>
                        <p:cNvPr id="74" name="TextBox 73"/>
                        <p:cNvSpPr txBox="1"/>
                        <p:nvPr/>
                      </p:nvSpPr>
                      <p:spPr>
                        <a:xfrm>
                          <a:off x="1439316" y="720306"/>
                          <a:ext cx="353845" cy="3693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r>
                            <a:rPr lang="en-US" dirty="0"/>
                            <a:t> </a:t>
                          </a:r>
                          <a:r>
                            <a:rPr lang="en-US" dirty="0" smtClean="0"/>
                            <a:t>2</a:t>
                          </a:r>
                          <a:endParaRPr lang="en-US" dirty="0"/>
                        </a:p>
                      </p:txBody>
                    </p:sp>
                  </p:grpSp>
                  <p:grpSp>
                    <p:nvGrpSpPr>
                      <p:cNvPr id="67" name="Group 66"/>
                      <p:cNvGrpSpPr/>
                      <p:nvPr/>
                    </p:nvGrpSpPr>
                    <p:grpSpPr>
                      <a:xfrm>
                        <a:off x="2624883" y="720306"/>
                        <a:ext cx="407327" cy="387511"/>
                        <a:chOff x="1439316" y="720306"/>
                        <a:chExt cx="407327" cy="387511"/>
                      </a:xfrm>
                    </p:grpSpPr>
                    <p:sp>
                      <p:nvSpPr>
                        <p:cNvPr id="71" name="Rectangle 70"/>
                        <p:cNvSpPr>
                          <a:spLocks noChangeAspect="1"/>
                        </p:cNvSpPr>
                        <p:nvPr/>
                      </p:nvSpPr>
                      <p:spPr>
                        <a:xfrm>
                          <a:off x="1450643" y="720306"/>
                          <a:ext cx="396000" cy="387511"/>
                        </a:xfrm>
                        <a:prstGeom prst="rect">
                          <a:avLst/>
                        </a:prstGeom>
                        <a:noFill/>
                        <a:ln w="38100" cmpd="sng"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p:txBody>
                    </p:sp>
                    <p:sp>
                      <p:nvSpPr>
                        <p:cNvPr id="72" name="TextBox 71"/>
                        <p:cNvSpPr txBox="1"/>
                        <p:nvPr/>
                      </p:nvSpPr>
                      <p:spPr>
                        <a:xfrm>
                          <a:off x="1439316" y="720306"/>
                          <a:ext cx="353845" cy="3693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r>
                            <a:rPr lang="en-US" dirty="0" smtClean="0"/>
                            <a:t> 1</a:t>
                          </a:r>
                          <a:endParaRPr lang="en-US" dirty="0"/>
                        </a:p>
                      </p:txBody>
                    </p:sp>
                  </p:grpSp>
                  <p:sp>
                    <p:nvSpPr>
                      <p:cNvPr id="69" name="Rectangle 68"/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3031426" y="720306"/>
                        <a:ext cx="396000" cy="387511"/>
                      </a:xfrm>
                      <a:prstGeom prst="rect">
                        <a:avLst/>
                      </a:prstGeom>
                      <a:solidFill>
                        <a:srgbClr val="FF6600"/>
                      </a:solidFill>
                      <a:ln w="38100" cmpd="sng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</p:grpSp>
              </p:grpSp>
              <p:sp>
                <p:nvSpPr>
                  <p:cNvPr id="95" name="TextBox 94"/>
                  <p:cNvSpPr txBox="1"/>
                  <p:nvPr/>
                </p:nvSpPr>
                <p:spPr>
                  <a:xfrm>
                    <a:off x="4210082" y="2046223"/>
                    <a:ext cx="353845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 smtClean="0"/>
                      <a:t> 8</a:t>
                    </a:r>
                    <a:endParaRPr lang="en-US" dirty="0"/>
                  </a:p>
                </p:txBody>
              </p:sp>
              <p:sp>
                <p:nvSpPr>
                  <p:cNvPr id="97" name="TextBox 96"/>
                  <p:cNvSpPr txBox="1"/>
                  <p:nvPr/>
                </p:nvSpPr>
                <p:spPr>
                  <a:xfrm>
                    <a:off x="1843500" y="2046223"/>
                    <a:ext cx="353845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 smtClean="0"/>
                      <a:t> 5</a:t>
                    </a:r>
                    <a:endParaRPr lang="en-US" dirty="0"/>
                  </a:p>
                </p:txBody>
              </p:sp>
              <p:grpSp>
                <p:nvGrpSpPr>
                  <p:cNvPr id="104" name="Group 103"/>
                  <p:cNvGrpSpPr/>
                  <p:nvPr/>
                </p:nvGrpSpPr>
                <p:grpSpPr>
                  <a:xfrm>
                    <a:off x="463260" y="1480005"/>
                    <a:ext cx="425210" cy="566218"/>
                    <a:chOff x="4149582" y="1460500"/>
                    <a:chExt cx="425210" cy="566218"/>
                  </a:xfrm>
                </p:grpSpPr>
                <p:cxnSp>
                  <p:nvCxnSpPr>
                    <p:cNvPr id="99" name="Straight Arrow Connector 98"/>
                    <p:cNvCxnSpPr/>
                    <p:nvPr/>
                  </p:nvCxnSpPr>
                  <p:spPr>
                    <a:xfrm>
                      <a:off x="4360638" y="1765300"/>
                      <a:ext cx="2826" cy="261418"/>
                    </a:xfrm>
                    <a:prstGeom prst="straightConnector1">
                      <a:avLst/>
                    </a:prstGeom>
                    <a:ln>
                      <a:tailEnd type="arrow"/>
                    </a:ln>
                  </p:spPr>
                  <p:style>
                    <a:lnRef idx="2">
                      <a:schemeClr val="dk1"/>
                    </a:lnRef>
                    <a:fillRef idx="0">
                      <a:schemeClr val="dk1"/>
                    </a:fillRef>
                    <a:effectRef idx="1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03" name="TextBox 102"/>
                    <p:cNvSpPr txBox="1"/>
                    <p:nvPr/>
                  </p:nvSpPr>
                  <p:spPr>
                    <a:xfrm>
                      <a:off x="4149582" y="1460500"/>
                      <a:ext cx="425210" cy="3231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500" b="1" dirty="0" err="1" smtClean="0"/>
                        <a:t>i</a:t>
                      </a:r>
                      <a:r>
                        <a:rPr lang="en-US" sz="1500" b="1" dirty="0" smtClean="0"/>
                        <a:t>=0</a:t>
                      </a:r>
                      <a:endParaRPr lang="en-US" sz="1500" b="1" dirty="0"/>
                    </a:p>
                  </p:txBody>
                </p:sp>
              </p:grpSp>
              <p:cxnSp>
                <p:nvCxnSpPr>
                  <p:cNvPr id="126" name="Elbow Connector 125"/>
                  <p:cNvCxnSpPr>
                    <a:stCxn id="93" idx="2"/>
                    <a:endCxn id="86" idx="2"/>
                  </p:cNvCxnSpPr>
                  <p:nvPr/>
                </p:nvCxnSpPr>
                <p:spPr>
                  <a:xfrm rot="16200000" flipH="1">
                    <a:off x="1450954" y="1831860"/>
                    <a:ext cx="18179" cy="1185567"/>
                  </a:xfrm>
                  <a:prstGeom prst="bentConnector3">
                    <a:avLst>
                      <a:gd name="adj1" fmla="val 1357495"/>
                    </a:avLst>
                  </a:prstGeom>
                  <a:ln>
                    <a:headEnd type="arrow"/>
                    <a:tailEnd type="arrow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173" name="Group 172"/>
                  <p:cNvGrpSpPr/>
                  <p:nvPr/>
                </p:nvGrpSpPr>
                <p:grpSpPr>
                  <a:xfrm>
                    <a:off x="1807647" y="1501696"/>
                    <a:ext cx="427089" cy="566218"/>
                    <a:chOff x="4149582" y="1460500"/>
                    <a:chExt cx="427089" cy="566218"/>
                  </a:xfrm>
                </p:grpSpPr>
                <p:cxnSp>
                  <p:nvCxnSpPr>
                    <p:cNvPr id="174" name="Straight Arrow Connector 173"/>
                    <p:cNvCxnSpPr/>
                    <p:nvPr/>
                  </p:nvCxnSpPr>
                  <p:spPr>
                    <a:xfrm>
                      <a:off x="4360638" y="1765300"/>
                      <a:ext cx="2826" cy="261418"/>
                    </a:xfrm>
                    <a:prstGeom prst="straightConnector1">
                      <a:avLst/>
                    </a:prstGeom>
                    <a:ln>
                      <a:tailEnd type="arrow"/>
                    </a:ln>
                  </p:spPr>
                  <p:style>
                    <a:lnRef idx="2">
                      <a:schemeClr val="dk1"/>
                    </a:lnRef>
                    <a:fillRef idx="0">
                      <a:schemeClr val="dk1"/>
                    </a:fillRef>
                    <a:effectRef idx="1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75" name="TextBox 174"/>
                    <p:cNvSpPr txBox="1"/>
                    <p:nvPr/>
                  </p:nvSpPr>
                  <p:spPr>
                    <a:xfrm>
                      <a:off x="4149582" y="1460500"/>
                      <a:ext cx="427089" cy="3231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500" b="1" dirty="0"/>
                        <a:t>j</a:t>
                      </a:r>
                      <a:r>
                        <a:rPr lang="en-US" sz="1500" b="1" dirty="0" smtClean="0"/>
                        <a:t>=</a:t>
                      </a:r>
                      <a:r>
                        <a:rPr lang="en-US" sz="1500" b="1" dirty="0"/>
                        <a:t>4</a:t>
                      </a:r>
                    </a:p>
                  </p:txBody>
                </p:sp>
              </p:grpSp>
            </p:grpSp>
            <p:cxnSp>
              <p:nvCxnSpPr>
                <p:cNvPr id="220" name="Elbow Connector 219"/>
                <p:cNvCxnSpPr>
                  <a:stCxn id="162" idx="2"/>
                  <a:endCxn id="166" idx="2"/>
                </p:cNvCxnSpPr>
                <p:nvPr/>
              </p:nvCxnSpPr>
              <p:spPr>
                <a:xfrm rot="5400000">
                  <a:off x="6356766" y="2403938"/>
                  <a:ext cx="12700" cy="1186968"/>
                </a:xfrm>
                <a:prstGeom prst="bentConnector3">
                  <a:avLst>
                    <a:gd name="adj1" fmla="val 1800000"/>
                  </a:avLst>
                </a:prstGeom>
                <a:ln>
                  <a:headEnd type="arrow"/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99" name="Group 298"/>
                <p:cNvGrpSpPr/>
                <p:nvPr/>
              </p:nvGrpSpPr>
              <p:grpSpPr>
                <a:xfrm>
                  <a:off x="5160140" y="2031900"/>
                  <a:ext cx="3959476" cy="965522"/>
                  <a:chOff x="675865" y="2871401"/>
                  <a:chExt cx="3959476" cy="965522"/>
                </a:xfrm>
              </p:grpSpPr>
              <p:grpSp>
                <p:nvGrpSpPr>
                  <p:cNvPr id="180" name="Group 179"/>
                  <p:cNvGrpSpPr/>
                  <p:nvPr/>
                </p:nvGrpSpPr>
                <p:grpSpPr>
                  <a:xfrm>
                    <a:off x="687192" y="2871401"/>
                    <a:ext cx="3948149" cy="965522"/>
                    <a:chOff x="4355996" y="2851896"/>
                    <a:chExt cx="3948149" cy="965522"/>
                  </a:xfrm>
                </p:grpSpPr>
                <p:grpSp>
                  <p:nvGrpSpPr>
                    <p:cNvPr id="135" name="Group 134"/>
                    <p:cNvGrpSpPr/>
                    <p:nvPr/>
                  </p:nvGrpSpPr>
                  <p:grpSpPr>
                    <a:xfrm>
                      <a:off x="4355996" y="3429907"/>
                      <a:ext cx="3948149" cy="387511"/>
                      <a:chOff x="1450643" y="720306"/>
                      <a:chExt cx="3948149" cy="387511"/>
                    </a:xfrm>
                  </p:grpSpPr>
                  <p:grpSp>
                    <p:nvGrpSpPr>
                      <p:cNvPr id="142" name="Group 141"/>
                      <p:cNvGrpSpPr/>
                      <p:nvPr/>
                    </p:nvGrpSpPr>
                    <p:grpSpPr>
                      <a:xfrm>
                        <a:off x="1450643" y="720306"/>
                        <a:ext cx="1976783" cy="387511"/>
                        <a:chOff x="1450643" y="720306"/>
                        <a:chExt cx="1976783" cy="387511"/>
                      </a:xfrm>
                    </p:grpSpPr>
                    <p:sp>
                      <p:nvSpPr>
                        <p:cNvPr id="168" name="Rectangle 167"/>
                        <p:cNvSpPr>
                          <a:spLocks noChangeAspect="1"/>
                        </p:cNvSpPr>
                        <p:nvPr/>
                      </p:nvSpPr>
                      <p:spPr>
                        <a:xfrm>
                          <a:off x="1450643" y="720306"/>
                          <a:ext cx="396000" cy="387511"/>
                        </a:xfrm>
                        <a:prstGeom prst="rect">
                          <a:avLst/>
                        </a:prstGeom>
                        <a:solidFill>
                          <a:srgbClr val="BFBFBF"/>
                        </a:solidFill>
                        <a:ln w="38100" cmpd="sng"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p:txBody>
                    </p:sp>
                    <p:grpSp>
                      <p:nvGrpSpPr>
                        <p:cNvPr id="158" name="Group 157"/>
                        <p:cNvGrpSpPr/>
                        <p:nvPr/>
                      </p:nvGrpSpPr>
                      <p:grpSpPr>
                        <a:xfrm>
                          <a:off x="1833131" y="720306"/>
                          <a:ext cx="418654" cy="387511"/>
                          <a:chOff x="1439316" y="720306"/>
                          <a:chExt cx="418654" cy="387511"/>
                        </a:xfrm>
                      </p:grpSpPr>
                      <p:sp>
                        <p:nvSpPr>
                          <p:cNvPr id="166" name="Rectangle 165"/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450643" y="720306"/>
                            <a:ext cx="396000" cy="387511"/>
                          </a:xfrm>
                          <a:prstGeom prst="rect">
                            <a:avLst/>
                          </a:prstGeom>
                          <a:noFill/>
                          <a:ln w="38100" cmpd="sng"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 dirty="0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167" name="TextBox 166"/>
                          <p:cNvSpPr txBox="1"/>
                          <p:nvPr/>
                        </p:nvSpPr>
                        <p:spPr>
                          <a:xfrm>
                            <a:off x="1439316" y="720306"/>
                            <a:ext cx="418654" cy="36933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>
                            <a:spAutoFit/>
                          </a:bodyPr>
                          <a:lstStyle/>
                          <a:p>
                            <a:r>
                              <a:rPr lang="en-US" dirty="0" smtClean="0"/>
                              <a:t>11</a:t>
                            </a:r>
                            <a:endParaRPr lang="en-US" dirty="0"/>
                          </a:p>
                        </p:txBody>
                      </p:sp>
                    </p:grpSp>
                    <p:grpSp>
                      <p:nvGrpSpPr>
                        <p:cNvPr id="159" name="Group 158"/>
                        <p:cNvGrpSpPr/>
                        <p:nvPr/>
                      </p:nvGrpSpPr>
                      <p:grpSpPr>
                        <a:xfrm>
                          <a:off x="2228800" y="720306"/>
                          <a:ext cx="418654" cy="387511"/>
                          <a:chOff x="1439316" y="720306"/>
                          <a:chExt cx="418654" cy="387511"/>
                        </a:xfrm>
                      </p:grpSpPr>
                      <p:sp>
                        <p:nvSpPr>
                          <p:cNvPr id="164" name="Rectangle 163"/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450643" y="720306"/>
                            <a:ext cx="396000" cy="387511"/>
                          </a:xfrm>
                          <a:prstGeom prst="rect">
                            <a:avLst/>
                          </a:prstGeom>
                          <a:noFill/>
                          <a:ln w="38100" cmpd="sng"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 dirty="0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165" name="TextBox 164"/>
                          <p:cNvSpPr txBox="1"/>
                          <p:nvPr/>
                        </p:nvSpPr>
                        <p:spPr>
                          <a:xfrm>
                            <a:off x="1439316" y="720306"/>
                            <a:ext cx="418654" cy="36933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>
                            <a:spAutoFit/>
                          </a:bodyPr>
                          <a:lstStyle/>
                          <a:p>
                            <a:r>
                              <a:rPr lang="en-US" dirty="0" smtClean="0"/>
                              <a:t>12</a:t>
                            </a:r>
                            <a:endParaRPr lang="en-US" dirty="0"/>
                          </a:p>
                        </p:txBody>
                      </p:sp>
                    </p:grpSp>
                    <p:sp>
                      <p:nvSpPr>
                        <p:cNvPr id="160" name="Rectangle 159"/>
                        <p:cNvSpPr>
                          <a:spLocks noChangeAspect="1"/>
                        </p:cNvSpPr>
                        <p:nvPr/>
                      </p:nvSpPr>
                      <p:spPr>
                        <a:xfrm>
                          <a:off x="2636210" y="720306"/>
                          <a:ext cx="396000" cy="387511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  <a:ln w="38100" cmpd="sng"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p:txBody>
                    </p:sp>
                    <p:sp>
                      <p:nvSpPr>
                        <p:cNvPr id="162" name="Rectangle 161"/>
                        <p:cNvSpPr>
                          <a:spLocks noChangeAspect="1"/>
                        </p:cNvSpPr>
                        <p:nvPr/>
                      </p:nvSpPr>
                      <p:spPr>
                        <a:xfrm>
                          <a:off x="3031426" y="720306"/>
                          <a:ext cx="396000" cy="387511"/>
                        </a:xfrm>
                        <a:prstGeom prst="rect">
                          <a:avLst/>
                        </a:prstGeom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  <a:ln w="38100" cmpd="sng"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p:txBody>
                    </p:sp>
                  </p:grpSp>
                  <p:grpSp>
                    <p:nvGrpSpPr>
                      <p:cNvPr id="143" name="Group 142"/>
                      <p:cNvGrpSpPr/>
                      <p:nvPr/>
                    </p:nvGrpSpPr>
                    <p:grpSpPr>
                      <a:xfrm>
                        <a:off x="3410682" y="720306"/>
                        <a:ext cx="1988110" cy="387511"/>
                        <a:chOff x="1439316" y="720306"/>
                        <a:chExt cx="1988110" cy="387511"/>
                      </a:xfrm>
                    </p:grpSpPr>
                    <p:grpSp>
                      <p:nvGrpSpPr>
                        <p:cNvPr id="144" name="Group 143"/>
                        <p:cNvGrpSpPr/>
                        <p:nvPr/>
                      </p:nvGrpSpPr>
                      <p:grpSpPr>
                        <a:xfrm>
                          <a:off x="1439316" y="720306"/>
                          <a:ext cx="418654" cy="387511"/>
                          <a:chOff x="1439316" y="720306"/>
                          <a:chExt cx="418654" cy="387511"/>
                        </a:xfrm>
                      </p:grpSpPr>
                      <p:sp>
                        <p:nvSpPr>
                          <p:cNvPr id="155" name="Rectangle 154"/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450643" y="720306"/>
                            <a:ext cx="396000" cy="387511"/>
                          </a:xfrm>
                          <a:prstGeom prst="rect">
                            <a:avLst/>
                          </a:prstGeom>
                          <a:noFill/>
                          <a:ln w="38100" cmpd="sng"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 dirty="0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156" name="TextBox 155"/>
                          <p:cNvSpPr txBox="1"/>
                          <p:nvPr/>
                        </p:nvSpPr>
                        <p:spPr>
                          <a:xfrm>
                            <a:off x="1439316" y="720306"/>
                            <a:ext cx="418654" cy="36933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>
                            <a:spAutoFit/>
                          </a:bodyPr>
                          <a:lstStyle/>
                          <a:p>
                            <a:r>
                              <a:rPr lang="en-US" dirty="0" smtClean="0"/>
                              <a:t>10</a:t>
                            </a:r>
                            <a:endParaRPr lang="en-US" dirty="0"/>
                          </a:p>
                        </p:txBody>
                      </p:sp>
                    </p:grpSp>
                    <p:grpSp>
                      <p:nvGrpSpPr>
                        <p:cNvPr id="145" name="Group 144"/>
                        <p:cNvGrpSpPr/>
                        <p:nvPr/>
                      </p:nvGrpSpPr>
                      <p:grpSpPr>
                        <a:xfrm>
                          <a:off x="1833131" y="720306"/>
                          <a:ext cx="407327" cy="387511"/>
                          <a:chOff x="1439316" y="720306"/>
                          <a:chExt cx="407327" cy="387511"/>
                        </a:xfrm>
                      </p:grpSpPr>
                      <p:sp>
                        <p:nvSpPr>
                          <p:cNvPr id="153" name="Rectangle 152"/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450643" y="720306"/>
                            <a:ext cx="396000" cy="387511"/>
                          </a:xfrm>
                          <a:prstGeom prst="rect">
                            <a:avLst/>
                          </a:prstGeom>
                          <a:noFill/>
                          <a:ln w="38100" cmpd="sng"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 dirty="0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154" name="TextBox 153"/>
                          <p:cNvSpPr txBox="1"/>
                          <p:nvPr/>
                        </p:nvSpPr>
                        <p:spPr>
                          <a:xfrm>
                            <a:off x="1439316" y="720306"/>
                            <a:ext cx="353845" cy="36933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>
                            <a:spAutoFit/>
                          </a:bodyPr>
                          <a:lstStyle/>
                          <a:p>
                            <a:r>
                              <a:rPr lang="en-US" dirty="0" smtClean="0"/>
                              <a:t> 7</a:t>
                            </a:r>
                            <a:endParaRPr lang="en-US" dirty="0"/>
                          </a:p>
                        </p:txBody>
                      </p:sp>
                    </p:grpSp>
                    <p:grpSp>
                      <p:nvGrpSpPr>
                        <p:cNvPr id="146" name="Group 145"/>
                        <p:cNvGrpSpPr/>
                        <p:nvPr/>
                      </p:nvGrpSpPr>
                      <p:grpSpPr>
                        <a:xfrm>
                          <a:off x="2228800" y="720306"/>
                          <a:ext cx="407327" cy="387511"/>
                          <a:chOff x="1439316" y="720306"/>
                          <a:chExt cx="407327" cy="387511"/>
                        </a:xfrm>
                      </p:grpSpPr>
                      <p:sp>
                        <p:nvSpPr>
                          <p:cNvPr id="151" name="Rectangle 150"/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450643" y="720306"/>
                            <a:ext cx="396000" cy="387511"/>
                          </a:xfrm>
                          <a:prstGeom prst="rect">
                            <a:avLst/>
                          </a:prstGeom>
                          <a:noFill/>
                          <a:ln w="38100" cmpd="sng"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 dirty="0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152" name="TextBox 151"/>
                          <p:cNvSpPr txBox="1"/>
                          <p:nvPr/>
                        </p:nvSpPr>
                        <p:spPr>
                          <a:xfrm>
                            <a:off x="1439316" y="720306"/>
                            <a:ext cx="353845" cy="36933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>
                            <a:spAutoFit/>
                          </a:bodyPr>
                          <a:lstStyle/>
                          <a:p>
                            <a:r>
                              <a:rPr lang="en-US" dirty="0"/>
                              <a:t> </a:t>
                            </a:r>
                            <a:r>
                              <a:rPr lang="en-US" dirty="0" smtClean="0"/>
                              <a:t>2</a:t>
                            </a:r>
                            <a:endParaRPr lang="en-US" dirty="0"/>
                          </a:p>
                        </p:txBody>
                      </p:sp>
                    </p:grpSp>
                    <p:grpSp>
                      <p:nvGrpSpPr>
                        <p:cNvPr id="147" name="Group 146"/>
                        <p:cNvGrpSpPr/>
                        <p:nvPr/>
                      </p:nvGrpSpPr>
                      <p:grpSpPr>
                        <a:xfrm>
                          <a:off x="2624883" y="720306"/>
                          <a:ext cx="407327" cy="387511"/>
                          <a:chOff x="1439316" y="720306"/>
                          <a:chExt cx="407327" cy="387511"/>
                        </a:xfrm>
                      </p:grpSpPr>
                      <p:sp>
                        <p:nvSpPr>
                          <p:cNvPr id="149" name="Rectangle 148"/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450643" y="720306"/>
                            <a:ext cx="396000" cy="387511"/>
                          </a:xfrm>
                          <a:prstGeom prst="rect">
                            <a:avLst/>
                          </a:prstGeom>
                          <a:noFill/>
                          <a:ln w="38100" cmpd="sng"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 dirty="0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150" name="TextBox 149"/>
                          <p:cNvSpPr txBox="1"/>
                          <p:nvPr/>
                        </p:nvSpPr>
                        <p:spPr>
                          <a:xfrm>
                            <a:off x="1439316" y="720306"/>
                            <a:ext cx="353845" cy="36933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>
                            <a:spAutoFit/>
                          </a:bodyPr>
                          <a:lstStyle/>
                          <a:p>
                            <a:r>
                              <a:rPr lang="en-US" dirty="0" smtClean="0"/>
                              <a:t> 1</a:t>
                            </a:r>
                            <a:endParaRPr lang="en-US" dirty="0"/>
                          </a:p>
                        </p:txBody>
                      </p:sp>
                    </p:grpSp>
                    <p:sp>
                      <p:nvSpPr>
                        <p:cNvPr id="148" name="Rectangle 147"/>
                        <p:cNvSpPr>
                          <a:spLocks noChangeAspect="1"/>
                        </p:cNvSpPr>
                        <p:nvPr/>
                      </p:nvSpPr>
                      <p:spPr>
                        <a:xfrm>
                          <a:off x="3031426" y="720306"/>
                          <a:ext cx="396000" cy="387511"/>
                        </a:xfrm>
                        <a:prstGeom prst="rect">
                          <a:avLst/>
                        </a:prstGeom>
                        <a:solidFill>
                          <a:srgbClr val="FF6600"/>
                        </a:solidFill>
                        <a:ln w="38100" cmpd="sng"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p:txBody>
                    </p:sp>
                  </p:grpSp>
                </p:grpSp>
                <p:sp>
                  <p:nvSpPr>
                    <p:cNvPr id="136" name="TextBox 135"/>
                    <p:cNvSpPr txBox="1"/>
                    <p:nvPr/>
                  </p:nvSpPr>
                  <p:spPr>
                    <a:xfrm>
                      <a:off x="7896818" y="3429907"/>
                      <a:ext cx="353845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dirty="0" smtClean="0"/>
                        <a:t> 8</a:t>
                      </a:r>
                      <a:endParaRPr lang="en-US" dirty="0"/>
                    </a:p>
                  </p:txBody>
                </p:sp>
                <p:grpSp>
                  <p:nvGrpSpPr>
                    <p:cNvPr id="138" name="Group 137"/>
                    <p:cNvGrpSpPr/>
                    <p:nvPr/>
                  </p:nvGrpSpPr>
                  <p:grpSpPr>
                    <a:xfrm>
                      <a:off x="4355996" y="2851896"/>
                      <a:ext cx="425210" cy="566218"/>
                      <a:chOff x="4149582" y="1460500"/>
                      <a:chExt cx="425210" cy="566218"/>
                    </a:xfrm>
                  </p:grpSpPr>
                  <p:cxnSp>
                    <p:nvCxnSpPr>
                      <p:cNvPr id="140" name="Straight Arrow Connector 139"/>
                      <p:cNvCxnSpPr/>
                      <p:nvPr/>
                    </p:nvCxnSpPr>
                    <p:spPr>
                      <a:xfrm>
                        <a:off x="4360638" y="1765300"/>
                        <a:ext cx="2826" cy="261418"/>
                      </a:xfrm>
                      <a:prstGeom prst="straightConnector1">
                        <a:avLst/>
                      </a:prstGeom>
                      <a:ln>
                        <a:tailEnd type="arrow"/>
                      </a:ln>
                    </p:spPr>
                    <p:style>
                      <a:lnRef idx="2">
                        <a:schemeClr val="dk1"/>
                      </a:lnRef>
                      <a:fillRef idx="0">
                        <a:schemeClr val="dk1"/>
                      </a:fillRef>
                      <a:effectRef idx="1">
                        <a:schemeClr val="dk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141" name="TextBox 140"/>
                      <p:cNvSpPr txBox="1"/>
                      <p:nvPr/>
                    </p:nvSpPr>
                    <p:spPr>
                      <a:xfrm>
                        <a:off x="4149582" y="1460500"/>
                        <a:ext cx="425210" cy="32316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sz="1500" b="1" dirty="0" err="1" smtClean="0"/>
                          <a:t>i</a:t>
                        </a:r>
                        <a:r>
                          <a:rPr lang="en-US" sz="1500" b="1" dirty="0" smtClean="0"/>
                          <a:t>=1</a:t>
                        </a:r>
                        <a:endParaRPr lang="en-US" sz="1500" b="1" dirty="0"/>
                      </a:p>
                    </p:txBody>
                  </p:sp>
                </p:grpSp>
                <p:sp>
                  <p:nvSpPr>
                    <p:cNvPr id="171" name="TextBox 170"/>
                    <p:cNvSpPr txBox="1"/>
                    <p:nvPr/>
                  </p:nvSpPr>
                  <p:spPr>
                    <a:xfrm>
                      <a:off x="5530236" y="3429907"/>
                      <a:ext cx="418654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dirty="0" smtClean="0"/>
                        <a:t>16</a:t>
                      </a:r>
                      <a:endParaRPr lang="en-US" dirty="0"/>
                    </a:p>
                  </p:txBody>
                </p:sp>
                <p:grpSp>
                  <p:nvGrpSpPr>
                    <p:cNvPr id="176" name="Group 175"/>
                    <p:cNvGrpSpPr/>
                    <p:nvPr/>
                  </p:nvGrpSpPr>
                  <p:grpSpPr>
                    <a:xfrm>
                      <a:off x="5882529" y="2862460"/>
                      <a:ext cx="427089" cy="566218"/>
                      <a:chOff x="4149582" y="1460500"/>
                      <a:chExt cx="427089" cy="566218"/>
                    </a:xfrm>
                  </p:grpSpPr>
                  <p:cxnSp>
                    <p:nvCxnSpPr>
                      <p:cNvPr id="177" name="Straight Arrow Connector 176"/>
                      <p:cNvCxnSpPr/>
                      <p:nvPr/>
                    </p:nvCxnSpPr>
                    <p:spPr>
                      <a:xfrm>
                        <a:off x="4360638" y="1765300"/>
                        <a:ext cx="2826" cy="261418"/>
                      </a:xfrm>
                      <a:prstGeom prst="straightConnector1">
                        <a:avLst/>
                      </a:prstGeom>
                      <a:ln>
                        <a:tailEnd type="arrow"/>
                      </a:ln>
                    </p:spPr>
                    <p:style>
                      <a:lnRef idx="2">
                        <a:schemeClr val="dk1"/>
                      </a:lnRef>
                      <a:fillRef idx="0">
                        <a:schemeClr val="dk1"/>
                      </a:fillRef>
                      <a:effectRef idx="1">
                        <a:schemeClr val="dk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178" name="TextBox 177"/>
                      <p:cNvSpPr txBox="1"/>
                      <p:nvPr/>
                    </p:nvSpPr>
                    <p:spPr>
                      <a:xfrm>
                        <a:off x="4149582" y="1460500"/>
                        <a:ext cx="427089" cy="32316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sz="1500" b="1" dirty="0"/>
                          <a:t>j</a:t>
                        </a:r>
                        <a:r>
                          <a:rPr lang="en-US" sz="1500" b="1" dirty="0" smtClean="0"/>
                          <a:t>=</a:t>
                        </a:r>
                        <a:r>
                          <a:rPr lang="en-US" sz="1500" b="1" dirty="0"/>
                          <a:t>5</a:t>
                        </a:r>
                      </a:p>
                    </p:txBody>
                  </p:sp>
                </p:grpSp>
                <p:sp>
                  <p:nvSpPr>
                    <p:cNvPr id="179" name="TextBox 178"/>
                    <p:cNvSpPr txBox="1"/>
                    <p:nvPr/>
                  </p:nvSpPr>
                  <p:spPr>
                    <a:xfrm>
                      <a:off x="5925452" y="3429907"/>
                      <a:ext cx="353845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dirty="0" smtClean="0"/>
                        <a:t> 3</a:t>
                      </a:r>
                      <a:endParaRPr lang="en-US" dirty="0"/>
                    </a:p>
                  </p:txBody>
                </p:sp>
              </p:grpSp>
              <p:sp>
                <p:nvSpPr>
                  <p:cNvPr id="224" name="TextBox 223"/>
                  <p:cNvSpPr txBox="1"/>
                  <p:nvPr/>
                </p:nvSpPr>
                <p:spPr>
                  <a:xfrm>
                    <a:off x="675865" y="3449412"/>
                    <a:ext cx="353845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 </a:t>
                    </a:r>
                    <a:r>
                      <a:rPr lang="en-US" dirty="0" smtClean="0"/>
                      <a:t>5</a:t>
                    </a:r>
                    <a:endParaRPr lang="en-US" dirty="0"/>
                  </a:p>
                </p:txBody>
              </p:sp>
            </p:grpSp>
            <p:grpSp>
              <p:nvGrpSpPr>
                <p:cNvPr id="231" name="Group 230"/>
                <p:cNvGrpSpPr/>
                <p:nvPr/>
              </p:nvGrpSpPr>
              <p:grpSpPr>
                <a:xfrm>
                  <a:off x="260195" y="2042464"/>
                  <a:ext cx="3959476" cy="965522"/>
                  <a:chOff x="4356983" y="4236196"/>
                  <a:chExt cx="3959476" cy="965522"/>
                </a:xfrm>
              </p:grpSpPr>
              <p:grpSp>
                <p:nvGrpSpPr>
                  <p:cNvPr id="184" name="Group 183"/>
                  <p:cNvGrpSpPr/>
                  <p:nvPr/>
                </p:nvGrpSpPr>
                <p:grpSpPr>
                  <a:xfrm>
                    <a:off x="4749811" y="4236196"/>
                    <a:ext cx="425210" cy="566218"/>
                    <a:chOff x="4149582" y="1460500"/>
                    <a:chExt cx="425210" cy="566218"/>
                  </a:xfrm>
                </p:grpSpPr>
                <p:cxnSp>
                  <p:nvCxnSpPr>
                    <p:cNvPr id="191" name="Straight Arrow Connector 190"/>
                    <p:cNvCxnSpPr/>
                    <p:nvPr/>
                  </p:nvCxnSpPr>
                  <p:spPr>
                    <a:xfrm>
                      <a:off x="4360638" y="1765300"/>
                      <a:ext cx="2826" cy="261418"/>
                    </a:xfrm>
                    <a:prstGeom prst="straightConnector1">
                      <a:avLst/>
                    </a:prstGeom>
                    <a:ln>
                      <a:tailEnd type="arrow"/>
                    </a:ln>
                  </p:spPr>
                  <p:style>
                    <a:lnRef idx="2">
                      <a:schemeClr val="dk1"/>
                    </a:lnRef>
                    <a:fillRef idx="0">
                      <a:schemeClr val="dk1"/>
                    </a:fillRef>
                    <a:effectRef idx="1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92" name="TextBox 191"/>
                    <p:cNvSpPr txBox="1"/>
                    <p:nvPr/>
                  </p:nvSpPr>
                  <p:spPr>
                    <a:xfrm>
                      <a:off x="4149582" y="1460500"/>
                      <a:ext cx="425210" cy="3231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500" b="1" dirty="0" err="1" smtClean="0"/>
                        <a:t>i</a:t>
                      </a:r>
                      <a:r>
                        <a:rPr lang="en-US" sz="1500" b="1" dirty="0" smtClean="0"/>
                        <a:t>=2</a:t>
                      </a:r>
                      <a:endParaRPr lang="en-US" sz="1500" b="1" dirty="0"/>
                    </a:p>
                  </p:txBody>
                </p:sp>
              </p:grpSp>
              <p:grpSp>
                <p:nvGrpSpPr>
                  <p:cNvPr id="187" name="Group 186"/>
                  <p:cNvGrpSpPr/>
                  <p:nvPr/>
                </p:nvGrpSpPr>
                <p:grpSpPr>
                  <a:xfrm>
                    <a:off x="6709850" y="4236196"/>
                    <a:ext cx="427089" cy="566218"/>
                    <a:chOff x="4149582" y="1460500"/>
                    <a:chExt cx="427089" cy="566218"/>
                  </a:xfrm>
                </p:grpSpPr>
                <p:cxnSp>
                  <p:nvCxnSpPr>
                    <p:cNvPr id="189" name="Straight Arrow Connector 188"/>
                    <p:cNvCxnSpPr/>
                    <p:nvPr/>
                  </p:nvCxnSpPr>
                  <p:spPr>
                    <a:xfrm>
                      <a:off x="4360638" y="1765300"/>
                      <a:ext cx="2826" cy="261418"/>
                    </a:xfrm>
                    <a:prstGeom prst="straightConnector1">
                      <a:avLst/>
                    </a:prstGeom>
                    <a:ln>
                      <a:tailEnd type="arrow"/>
                    </a:ln>
                  </p:spPr>
                  <p:style>
                    <a:lnRef idx="2">
                      <a:schemeClr val="dk1"/>
                    </a:lnRef>
                    <a:fillRef idx="0">
                      <a:schemeClr val="dk1"/>
                    </a:fillRef>
                    <a:effectRef idx="1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90" name="TextBox 189"/>
                    <p:cNvSpPr txBox="1"/>
                    <p:nvPr/>
                  </p:nvSpPr>
                  <p:spPr>
                    <a:xfrm>
                      <a:off x="4149582" y="1460500"/>
                      <a:ext cx="427089" cy="3231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500" b="1" dirty="0" smtClean="0"/>
                        <a:t>j=7</a:t>
                      </a:r>
                      <a:endParaRPr lang="en-US" sz="1500" b="1" dirty="0"/>
                    </a:p>
                  </p:txBody>
                </p:sp>
              </p:grpSp>
              <p:grpSp>
                <p:nvGrpSpPr>
                  <p:cNvPr id="230" name="Group 229"/>
                  <p:cNvGrpSpPr/>
                  <p:nvPr/>
                </p:nvGrpSpPr>
                <p:grpSpPr>
                  <a:xfrm>
                    <a:off x="4356983" y="4814207"/>
                    <a:ext cx="3959476" cy="387511"/>
                    <a:chOff x="4356983" y="4814207"/>
                    <a:chExt cx="3959476" cy="387511"/>
                  </a:xfrm>
                </p:grpSpPr>
                <p:grpSp>
                  <p:nvGrpSpPr>
                    <p:cNvPr id="182" name="Group 181"/>
                    <p:cNvGrpSpPr/>
                    <p:nvPr/>
                  </p:nvGrpSpPr>
                  <p:grpSpPr>
                    <a:xfrm>
                      <a:off x="4368310" y="4814207"/>
                      <a:ext cx="3948149" cy="387511"/>
                      <a:chOff x="1450643" y="720306"/>
                      <a:chExt cx="3948149" cy="387511"/>
                    </a:xfrm>
                  </p:grpSpPr>
                  <p:grpSp>
                    <p:nvGrpSpPr>
                      <p:cNvPr id="193" name="Group 192"/>
                      <p:cNvGrpSpPr/>
                      <p:nvPr/>
                    </p:nvGrpSpPr>
                    <p:grpSpPr>
                      <a:xfrm>
                        <a:off x="1450643" y="720306"/>
                        <a:ext cx="1976783" cy="387511"/>
                        <a:chOff x="1450643" y="720306"/>
                        <a:chExt cx="1976783" cy="387511"/>
                      </a:xfrm>
                    </p:grpSpPr>
                    <p:sp>
                      <p:nvSpPr>
                        <p:cNvPr id="208" name="Rectangle 207"/>
                        <p:cNvSpPr>
                          <a:spLocks noChangeAspect="1"/>
                        </p:cNvSpPr>
                        <p:nvPr/>
                      </p:nvSpPr>
                      <p:spPr>
                        <a:xfrm>
                          <a:off x="1450643" y="720306"/>
                          <a:ext cx="396000" cy="387511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lumMod val="75000"/>
                          </a:schemeClr>
                        </a:solidFill>
                        <a:ln w="38100" cmpd="sng"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p:txBody>
                    </p:sp>
                    <p:sp>
                      <p:nvSpPr>
                        <p:cNvPr id="215" name="Rectangle 214"/>
                        <p:cNvSpPr>
                          <a:spLocks noChangeAspect="1"/>
                        </p:cNvSpPr>
                        <p:nvPr/>
                      </p:nvSpPr>
                      <p:spPr>
                        <a:xfrm>
                          <a:off x="1844458" y="720306"/>
                          <a:ext cx="396000" cy="387511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lumMod val="75000"/>
                          </a:schemeClr>
                        </a:solidFill>
                        <a:ln w="38100" cmpd="sng"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p:txBody>
                    </p:sp>
                    <p:grpSp>
                      <p:nvGrpSpPr>
                        <p:cNvPr id="210" name="Group 209"/>
                        <p:cNvGrpSpPr/>
                        <p:nvPr/>
                      </p:nvGrpSpPr>
                      <p:grpSpPr>
                        <a:xfrm>
                          <a:off x="2228800" y="720306"/>
                          <a:ext cx="418654" cy="387511"/>
                          <a:chOff x="1439316" y="720306"/>
                          <a:chExt cx="418654" cy="387511"/>
                        </a:xfrm>
                      </p:grpSpPr>
                      <p:sp>
                        <p:nvSpPr>
                          <p:cNvPr id="213" name="Rectangle 212"/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450643" y="720306"/>
                            <a:ext cx="396000" cy="387511"/>
                          </a:xfrm>
                          <a:prstGeom prst="rect">
                            <a:avLst/>
                          </a:prstGeom>
                          <a:noFill/>
                          <a:ln w="38100" cmpd="sng"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 dirty="0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214" name="TextBox 213"/>
                          <p:cNvSpPr txBox="1"/>
                          <p:nvPr/>
                        </p:nvSpPr>
                        <p:spPr>
                          <a:xfrm>
                            <a:off x="1439316" y="720306"/>
                            <a:ext cx="418654" cy="36933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>
                            <a:spAutoFit/>
                          </a:bodyPr>
                          <a:lstStyle/>
                          <a:p>
                            <a:r>
                              <a:rPr lang="en-US" dirty="0" smtClean="0"/>
                              <a:t>12</a:t>
                            </a:r>
                            <a:endParaRPr lang="en-US" dirty="0"/>
                          </a:p>
                        </p:txBody>
                      </p:sp>
                    </p:grpSp>
                    <p:sp>
                      <p:nvSpPr>
                        <p:cNvPr id="211" name="Rectangle 210"/>
                        <p:cNvSpPr>
                          <a:spLocks noChangeAspect="1"/>
                        </p:cNvSpPr>
                        <p:nvPr/>
                      </p:nvSpPr>
                      <p:spPr>
                        <a:xfrm>
                          <a:off x="2636210" y="720306"/>
                          <a:ext cx="396000" cy="387511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  <a:ln w="38100" cmpd="sng"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p:txBody>
                    </p:sp>
                    <p:sp>
                      <p:nvSpPr>
                        <p:cNvPr id="212" name="Rectangle 211"/>
                        <p:cNvSpPr>
                          <a:spLocks noChangeAspect="1"/>
                        </p:cNvSpPr>
                        <p:nvPr/>
                      </p:nvSpPr>
                      <p:spPr>
                        <a:xfrm>
                          <a:off x="3031426" y="720306"/>
                          <a:ext cx="396000" cy="387511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  <a:ln w="38100" cmpd="sng"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p:txBody>
                    </p:sp>
                  </p:grpSp>
                  <p:grpSp>
                    <p:nvGrpSpPr>
                      <p:cNvPr id="194" name="Group 193"/>
                      <p:cNvGrpSpPr/>
                      <p:nvPr/>
                    </p:nvGrpSpPr>
                    <p:grpSpPr>
                      <a:xfrm>
                        <a:off x="3410682" y="720306"/>
                        <a:ext cx="1988110" cy="387511"/>
                        <a:chOff x="1439316" y="720306"/>
                        <a:chExt cx="1988110" cy="387511"/>
                      </a:xfrm>
                    </p:grpSpPr>
                    <p:grpSp>
                      <p:nvGrpSpPr>
                        <p:cNvPr id="195" name="Group 194"/>
                        <p:cNvGrpSpPr/>
                        <p:nvPr/>
                      </p:nvGrpSpPr>
                      <p:grpSpPr>
                        <a:xfrm>
                          <a:off x="1439316" y="720306"/>
                          <a:ext cx="418654" cy="387511"/>
                          <a:chOff x="1439316" y="720306"/>
                          <a:chExt cx="418654" cy="387511"/>
                        </a:xfrm>
                      </p:grpSpPr>
                      <p:sp>
                        <p:nvSpPr>
                          <p:cNvPr id="206" name="Rectangle 205"/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450643" y="720306"/>
                            <a:ext cx="396000" cy="387511"/>
                          </a:xfrm>
                          <a:prstGeom prst="rect">
                            <a:avLst/>
                          </a:prstGeom>
                          <a:noFill/>
                          <a:ln w="38100" cmpd="sng"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 dirty="0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207" name="TextBox 206"/>
                          <p:cNvSpPr txBox="1"/>
                          <p:nvPr/>
                        </p:nvSpPr>
                        <p:spPr>
                          <a:xfrm>
                            <a:off x="1439316" y="720306"/>
                            <a:ext cx="418654" cy="36933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>
                            <a:spAutoFit/>
                          </a:bodyPr>
                          <a:lstStyle/>
                          <a:p>
                            <a:r>
                              <a:rPr lang="en-US" dirty="0" smtClean="0"/>
                              <a:t>10</a:t>
                            </a:r>
                            <a:endParaRPr lang="en-US" dirty="0"/>
                          </a:p>
                        </p:txBody>
                      </p:sp>
                    </p:grpSp>
                    <p:sp>
                      <p:nvSpPr>
                        <p:cNvPr id="204" name="Rectangle 203"/>
                        <p:cNvSpPr>
                          <a:spLocks noChangeAspect="1"/>
                        </p:cNvSpPr>
                        <p:nvPr/>
                      </p:nvSpPr>
                      <p:spPr>
                        <a:xfrm>
                          <a:off x="1844458" y="720306"/>
                          <a:ext cx="396000" cy="387511"/>
                        </a:xfrm>
                        <a:prstGeom prst="rect">
                          <a:avLst/>
                        </a:prstGeom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  <a:ln w="38100" cmpd="sng"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p:txBody>
                    </p:sp>
                    <p:grpSp>
                      <p:nvGrpSpPr>
                        <p:cNvPr id="197" name="Group 196"/>
                        <p:cNvGrpSpPr/>
                        <p:nvPr/>
                      </p:nvGrpSpPr>
                      <p:grpSpPr>
                        <a:xfrm>
                          <a:off x="2228800" y="720306"/>
                          <a:ext cx="407327" cy="387511"/>
                          <a:chOff x="1439316" y="720306"/>
                          <a:chExt cx="407327" cy="387511"/>
                        </a:xfrm>
                      </p:grpSpPr>
                      <p:sp>
                        <p:nvSpPr>
                          <p:cNvPr id="202" name="Rectangle 201"/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450643" y="720306"/>
                            <a:ext cx="396000" cy="387511"/>
                          </a:xfrm>
                          <a:prstGeom prst="rect">
                            <a:avLst/>
                          </a:prstGeom>
                          <a:noFill/>
                          <a:ln w="38100" cmpd="sng"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 dirty="0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203" name="TextBox 202"/>
                          <p:cNvSpPr txBox="1"/>
                          <p:nvPr/>
                        </p:nvSpPr>
                        <p:spPr>
                          <a:xfrm>
                            <a:off x="1439316" y="720306"/>
                            <a:ext cx="353845" cy="36933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>
                            <a:spAutoFit/>
                          </a:bodyPr>
                          <a:lstStyle/>
                          <a:p>
                            <a:r>
                              <a:rPr lang="en-US" dirty="0"/>
                              <a:t> </a:t>
                            </a:r>
                            <a:r>
                              <a:rPr lang="en-US" dirty="0" smtClean="0"/>
                              <a:t>2</a:t>
                            </a:r>
                            <a:endParaRPr lang="en-US" dirty="0"/>
                          </a:p>
                        </p:txBody>
                      </p:sp>
                    </p:grpSp>
                    <p:grpSp>
                      <p:nvGrpSpPr>
                        <p:cNvPr id="198" name="Group 197"/>
                        <p:cNvGrpSpPr/>
                        <p:nvPr/>
                      </p:nvGrpSpPr>
                      <p:grpSpPr>
                        <a:xfrm>
                          <a:off x="2624883" y="720306"/>
                          <a:ext cx="407327" cy="387511"/>
                          <a:chOff x="1439316" y="720306"/>
                          <a:chExt cx="407327" cy="387511"/>
                        </a:xfrm>
                      </p:grpSpPr>
                      <p:sp>
                        <p:nvSpPr>
                          <p:cNvPr id="200" name="Rectangle 199"/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450643" y="720306"/>
                            <a:ext cx="396000" cy="387511"/>
                          </a:xfrm>
                          <a:prstGeom prst="rect">
                            <a:avLst/>
                          </a:prstGeom>
                          <a:noFill/>
                          <a:ln w="38100" cmpd="sng"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 dirty="0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201" name="TextBox 200"/>
                          <p:cNvSpPr txBox="1"/>
                          <p:nvPr/>
                        </p:nvSpPr>
                        <p:spPr>
                          <a:xfrm>
                            <a:off x="1439316" y="720306"/>
                            <a:ext cx="353845" cy="36933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>
                            <a:spAutoFit/>
                          </a:bodyPr>
                          <a:lstStyle/>
                          <a:p>
                            <a:r>
                              <a:rPr lang="en-US" dirty="0" smtClean="0"/>
                              <a:t> 1</a:t>
                            </a:r>
                            <a:endParaRPr lang="en-US" dirty="0"/>
                          </a:p>
                        </p:txBody>
                      </p:sp>
                    </p:grpSp>
                    <p:sp>
                      <p:nvSpPr>
                        <p:cNvPr id="199" name="Rectangle 198"/>
                        <p:cNvSpPr>
                          <a:spLocks noChangeAspect="1"/>
                        </p:cNvSpPr>
                        <p:nvPr/>
                      </p:nvSpPr>
                      <p:spPr>
                        <a:xfrm>
                          <a:off x="3031426" y="720306"/>
                          <a:ext cx="396000" cy="387511"/>
                        </a:xfrm>
                        <a:prstGeom prst="rect">
                          <a:avLst/>
                        </a:prstGeom>
                        <a:solidFill>
                          <a:srgbClr val="FF6600"/>
                        </a:solidFill>
                        <a:ln w="38100" cmpd="sng"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p:txBody>
                    </p:sp>
                  </p:grpSp>
                </p:grpSp>
                <p:sp>
                  <p:nvSpPr>
                    <p:cNvPr id="183" name="TextBox 182"/>
                    <p:cNvSpPr txBox="1"/>
                    <p:nvPr/>
                  </p:nvSpPr>
                  <p:spPr>
                    <a:xfrm>
                      <a:off x="7909132" y="4814207"/>
                      <a:ext cx="353845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dirty="0" smtClean="0"/>
                        <a:t> 8</a:t>
                      </a:r>
                      <a:endParaRPr lang="en-US" dirty="0"/>
                    </a:p>
                  </p:txBody>
                </p:sp>
                <p:sp>
                  <p:nvSpPr>
                    <p:cNvPr id="186" name="TextBox 185"/>
                    <p:cNvSpPr txBox="1"/>
                    <p:nvPr/>
                  </p:nvSpPr>
                  <p:spPr>
                    <a:xfrm>
                      <a:off x="5542550" y="4814207"/>
                      <a:ext cx="418654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dirty="0" smtClean="0"/>
                        <a:t>16</a:t>
                      </a:r>
                      <a:endParaRPr lang="en-US" dirty="0"/>
                    </a:p>
                  </p:txBody>
                </p:sp>
                <p:sp>
                  <p:nvSpPr>
                    <p:cNvPr id="222" name="TextBox 221"/>
                    <p:cNvSpPr txBox="1"/>
                    <p:nvPr/>
                  </p:nvSpPr>
                  <p:spPr>
                    <a:xfrm>
                      <a:off x="4750798" y="4814207"/>
                      <a:ext cx="353845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dirty="0"/>
                        <a:t> </a:t>
                      </a:r>
                      <a:r>
                        <a:rPr lang="en-US" dirty="0" smtClean="0"/>
                        <a:t>3</a:t>
                      </a:r>
                      <a:endParaRPr lang="en-US" dirty="0"/>
                    </a:p>
                  </p:txBody>
                </p:sp>
                <p:sp>
                  <p:nvSpPr>
                    <p:cNvPr id="223" name="TextBox 222"/>
                    <p:cNvSpPr txBox="1"/>
                    <p:nvPr/>
                  </p:nvSpPr>
                  <p:spPr>
                    <a:xfrm>
                      <a:off x="4356983" y="4814207"/>
                      <a:ext cx="353845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dirty="0"/>
                        <a:t> </a:t>
                      </a:r>
                      <a:r>
                        <a:rPr lang="en-US" dirty="0" smtClean="0"/>
                        <a:t>5</a:t>
                      </a:r>
                      <a:endParaRPr lang="en-US" dirty="0"/>
                    </a:p>
                  </p:txBody>
                </p:sp>
                <p:sp>
                  <p:nvSpPr>
                    <p:cNvPr id="225" name="TextBox 224"/>
                    <p:cNvSpPr txBox="1"/>
                    <p:nvPr/>
                  </p:nvSpPr>
                  <p:spPr>
                    <a:xfrm>
                      <a:off x="5937766" y="4814207"/>
                      <a:ext cx="418654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dirty="0" smtClean="0"/>
                        <a:t>11</a:t>
                      </a:r>
                      <a:endParaRPr lang="en-US" dirty="0"/>
                    </a:p>
                  </p:txBody>
                </p:sp>
                <p:sp>
                  <p:nvSpPr>
                    <p:cNvPr id="226" name="TextBox 225"/>
                    <p:cNvSpPr txBox="1"/>
                    <p:nvPr/>
                  </p:nvSpPr>
                  <p:spPr>
                    <a:xfrm>
                      <a:off x="6722164" y="4814207"/>
                      <a:ext cx="353845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dirty="0" smtClean="0"/>
                        <a:t> 7</a:t>
                      </a:r>
                      <a:endParaRPr lang="en-US" dirty="0"/>
                    </a:p>
                  </p:txBody>
                </p:sp>
                <p:cxnSp>
                  <p:nvCxnSpPr>
                    <p:cNvPr id="228" name="Elbow Connector 227"/>
                    <p:cNvCxnSpPr>
                      <a:stCxn id="226" idx="2"/>
                      <a:endCxn id="213" idx="2"/>
                    </p:cNvCxnSpPr>
                    <p:nvPr/>
                  </p:nvCxnSpPr>
                  <p:spPr>
                    <a:xfrm rot="5400000">
                      <a:off x="6118352" y="4420982"/>
                      <a:ext cx="18179" cy="1543293"/>
                    </a:xfrm>
                    <a:prstGeom prst="bentConnector3">
                      <a:avLst>
                        <a:gd name="adj1" fmla="val 1357495"/>
                      </a:avLst>
                    </a:prstGeom>
                    <a:ln>
                      <a:headEnd type="arrow"/>
                      <a:tailEnd type="arrow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sp>
              <p:nvSpPr>
                <p:cNvPr id="269" name="Down Arrow 268"/>
                <p:cNvSpPr/>
                <p:nvPr/>
              </p:nvSpPr>
              <p:spPr>
                <a:xfrm>
                  <a:off x="1948188" y="3546514"/>
                  <a:ext cx="334336" cy="304800"/>
                </a:xfrm>
                <a:prstGeom prst="downArrow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2" name="Down Arrow 301"/>
                <p:cNvSpPr/>
                <p:nvPr/>
              </p:nvSpPr>
              <p:spPr>
                <a:xfrm rot="16200000">
                  <a:off x="4495428" y="837450"/>
                  <a:ext cx="334336" cy="304800"/>
                </a:xfrm>
                <a:prstGeom prst="downArrow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0" name="Down Arrow 349"/>
                <p:cNvSpPr/>
                <p:nvPr/>
              </p:nvSpPr>
              <p:spPr>
                <a:xfrm rot="5400000" flipH="1">
                  <a:off x="4495428" y="2671504"/>
                  <a:ext cx="334336" cy="304800"/>
                </a:xfrm>
                <a:prstGeom prst="downArrow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352" name="Group 351"/>
                <p:cNvGrpSpPr/>
                <p:nvPr/>
              </p:nvGrpSpPr>
              <p:grpSpPr>
                <a:xfrm>
                  <a:off x="1032193" y="3851314"/>
                  <a:ext cx="425210" cy="566218"/>
                  <a:chOff x="4149582" y="1460500"/>
                  <a:chExt cx="425210" cy="566218"/>
                </a:xfrm>
              </p:grpSpPr>
              <p:cxnSp>
                <p:nvCxnSpPr>
                  <p:cNvPr id="385" name="Straight Arrow Connector 384"/>
                  <p:cNvCxnSpPr/>
                  <p:nvPr/>
                </p:nvCxnSpPr>
                <p:spPr>
                  <a:xfrm>
                    <a:off x="4360638" y="1765300"/>
                    <a:ext cx="2826" cy="261418"/>
                  </a:xfrm>
                  <a:prstGeom prst="straightConnector1">
                    <a:avLst/>
                  </a:prstGeom>
                  <a:ln>
                    <a:tailEnd type="arrow"/>
                  </a:ln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86" name="TextBox 385"/>
                  <p:cNvSpPr txBox="1"/>
                  <p:nvPr/>
                </p:nvSpPr>
                <p:spPr>
                  <a:xfrm>
                    <a:off x="4149582" y="1460500"/>
                    <a:ext cx="425210" cy="3231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500" b="1" dirty="0" err="1" smtClean="0"/>
                      <a:t>i</a:t>
                    </a:r>
                    <a:r>
                      <a:rPr lang="en-US" sz="1500" b="1" dirty="0" smtClean="0"/>
                      <a:t>=3</a:t>
                    </a:r>
                    <a:endParaRPr lang="en-US" sz="1500" b="1" dirty="0"/>
                  </a:p>
                </p:txBody>
              </p:sp>
            </p:grpSp>
            <p:grpSp>
              <p:nvGrpSpPr>
                <p:cNvPr id="353" name="Group 352"/>
                <p:cNvGrpSpPr/>
                <p:nvPr/>
              </p:nvGrpSpPr>
              <p:grpSpPr>
                <a:xfrm>
                  <a:off x="3019127" y="3851314"/>
                  <a:ext cx="427089" cy="566218"/>
                  <a:chOff x="4149582" y="1460500"/>
                  <a:chExt cx="427089" cy="566218"/>
                </a:xfrm>
              </p:grpSpPr>
              <p:cxnSp>
                <p:nvCxnSpPr>
                  <p:cNvPr id="383" name="Straight Arrow Connector 382"/>
                  <p:cNvCxnSpPr/>
                  <p:nvPr/>
                </p:nvCxnSpPr>
                <p:spPr>
                  <a:xfrm>
                    <a:off x="4360638" y="1765300"/>
                    <a:ext cx="2826" cy="261418"/>
                  </a:xfrm>
                  <a:prstGeom prst="straightConnector1">
                    <a:avLst/>
                  </a:prstGeom>
                  <a:ln>
                    <a:tailEnd type="arrow"/>
                  </a:ln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84" name="TextBox 383"/>
                  <p:cNvSpPr txBox="1"/>
                  <p:nvPr/>
                </p:nvSpPr>
                <p:spPr>
                  <a:xfrm>
                    <a:off x="4149582" y="1460500"/>
                    <a:ext cx="427089" cy="3231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500" b="1" dirty="0" smtClean="0"/>
                      <a:t>j=8</a:t>
                    </a:r>
                    <a:endParaRPr lang="en-US" sz="1500" b="1" dirty="0"/>
                  </a:p>
                </p:txBody>
              </p:sp>
            </p:grpSp>
            <p:grpSp>
              <p:nvGrpSpPr>
                <p:cNvPr id="354" name="Group 353"/>
                <p:cNvGrpSpPr/>
                <p:nvPr/>
              </p:nvGrpSpPr>
              <p:grpSpPr>
                <a:xfrm>
                  <a:off x="258277" y="4445239"/>
                  <a:ext cx="3959476" cy="387511"/>
                  <a:chOff x="4356983" y="4814207"/>
                  <a:chExt cx="3959476" cy="387511"/>
                </a:xfrm>
              </p:grpSpPr>
              <p:grpSp>
                <p:nvGrpSpPr>
                  <p:cNvPr id="355" name="Group 354"/>
                  <p:cNvGrpSpPr/>
                  <p:nvPr/>
                </p:nvGrpSpPr>
                <p:grpSpPr>
                  <a:xfrm>
                    <a:off x="4368310" y="4814207"/>
                    <a:ext cx="3948149" cy="387511"/>
                    <a:chOff x="1450643" y="720306"/>
                    <a:chExt cx="3948149" cy="387511"/>
                  </a:xfrm>
                </p:grpSpPr>
                <p:grpSp>
                  <p:nvGrpSpPr>
                    <p:cNvPr id="363" name="Group 362"/>
                    <p:cNvGrpSpPr/>
                    <p:nvPr/>
                  </p:nvGrpSpPr>
                  <p:grpSpPr>
                    <a:xfrm>
                      <a:off x="1450643" y="720306"/>
                      <a:ext cx="1976783" cy="387511"/>
                      <a:chOff x="1450643" y="720306"/>
                      <a:chExt cx="1976783" cy="387511"/>
                    </a:xfrm>
                  </p:grpSpPr>
                  <p:sp>
                    <p:nvSpPr>
                      <p:cNvPr id="376" name="Rectangle 375"/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1450643" y="720306"/>
                        <a:ext cx="396000" cy="387511"/>
                      </a:xfrm>
                      <a:prstGeom prst="rect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 w="38100" cmpd="sng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377" name="Rectangle 376"/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1844458" y="720306"/>
                        <a:ext cx="396000" cy="387511"/>
                      </a:xfrm>
                      <a:prstGeom prst="rect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 w="38100" cmpd="sng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381" name="Rectangle 380"/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2240127" y="720306"/>
                        <a:ext cx="396000" cy="387511"/>
                      </a:xfrm>
                      <a:prstGeom prst="rect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 w="38100" cmpd="sng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379" name="Rectangle 378"/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2636210" y="720306"/>
                        <a:ext cx="396000" cy="387511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38100" cmpd="sng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380" name="Rectangle 379"/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3031426" y="720306"/>
                        <a:ext cx="396000" cy="387511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38100" cmpd="sng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</p:grpSp>
                <p:grpSp>
                  <p:nvGrpSpPr>
                    <p:cNvPr id="364" name="Group 363"/>
                    <p:cNvGrpSpPr/>
                    <p:nvPr/>
                  </p:nvGrpSpPr>
                  <p:grpSpPr>
                    <a:xfrm>
                      <a:off x="3410682" y="720306"/>
                      <a:ext cx="1988110" cy="387511"/>
                      <a:chOff x="1439316" y="720306"/>
                      <a:chExt cx="1988110" cy="387511"/>
                    </a:xfrm>
                  </p:grpSpPr>
                  <p:grpSp>
                    <p:nvGrpSpPr>
                      <p:cNvPr id="365" name="Group 364"/>
                      <p:cNvGrpSpPr/>
                      <p:nvPr/>
                    </p:nvGrpSpPr>
                    <p:grpSpPr>
                      <a:xfrm>
                        <a:off x="1439316" y="720306"/>
                        <a:ext cx="418654" cy="387511"/>
                        <a:chOff x="1439316" y="720306"/>
                        <a:chExt cx="418654" cy="387511"/>
                      </a:xfrm>
                    </p:grpSpPr>
                    <p:sp>
                      <p:nvSpPr>
                        <p:cNvPr id="374" name="Rectangle 373"/>
                        <p:cNvSpPr>
                          <a:spLocks noChangeAspect="1"/>
                        </p:cNvSpPr>
                        <p:nvPr/>
                      </p:nvSpPr>
                      <p:spPr>
                        <a:xfrm>
                          <a:off x="1450643" y="720306"/>
                          <a:ext cx="396000" cy="387511"/>
                        </a:xfrm>
                        <a:prstGeom prst="rect">
                          <a:avLst/>
                        </a:prstGeom>
                        <a:noFill/>
                        <a:ln w="38100" cmpd="sng"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p:txBody>
                    </p:sp>
                    <p:sp>
                      <p:nvSpPr>
                        <p:cNvPr id="375" name="TextBox 374"/>
                        <p:cNvSpPr txBox="1"/>
                        <p:nvPr/>
                      </p:nvSpPr>
                      <p:spPr>
                        <a:xfrm>
                          <a:off x="1439316" y="720306"/>
                          <a:ext cx="418654" cy="3693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r>
                            <a:rPr lang="en-US" dirty="0" smtClean="0"/>
                            <a:t>10</a:t>
                          </a:r>
                          <a:endParaRPr lang="en-US" dirty="0"/>
                        </a:p>
                      </p:txBody>
                    </p:sp>
                  </p:grpSp>
                  <p:sp>
                    <p:nvSpPr>
                      <p:cNvPr id="366" name="Rectangle 365"/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1844458" y="720306"/>
                        <a:ext cx="396000" cy="387511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38100" cmpd="sng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372" name="Rectangle 371"/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2240127" y="720306"/>
                        <a:ext cx="396000" cy="387511"/>
                      </a:xfrm>
                      <a:prstGeom prst="rect">
                        <a:avLst/>
                      </a:prstGeom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ln w="38100" cmpd="sng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grpSp>
                    <p:nvGrpSpPr>
                      <p:cNvPr id="368" name="Group 367"/>
                      <p:cNvGrpSpPr/>
                      <p:nvPr/>
                    </p:nvGrpSpPr>
                    <p:grpSpPr>
                      <a:xfrm>
                        <a:off x="2624883" y="720306"/>
                        <a:ext cx="407327" cy="387511"/>
                        <a:chOff x="1439316" y="720306"/>
                        <a:chExt cx="407327" cy="387511"/>
                      </a:xfrm>
                    </p:grpSpPr>
                    <p:sp>
                      <p:nvSpPr>
                        <p:cNvPr id="370" name="Rectangle 369"/>
                        <p:cNvSpPr>
                          <a:spLocks noChangeAspect="1"/>
                        </p:cNvSpPr>
                        <p:nvPr/>
                      </p:nvSpPr>
                      <p:spPr>
                        <a:xfrm>
                          <a:off x="1450643" y="720306"/>
                          <a:ext cx="396000" cy="387511"/>
                        </a:xfrm>
                        <a:prstGeom prst="rect">
                          <a:avLst/>
                        </a:prstGeom>
                        <a:noFill/>
                        <a:ln w="38100" cmpd="sng"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p:txBody>
                    </p:sp>
                    <p:sp>
                      <p:nvSpPr>
                        <p:cNvPr id="371" name="TextBox 370"/>
                        <p:cNvSpPr txBox="1"/>
                        <p:nvPr/>
                      </p:nvSpPr>
                      <p:spPr>
                        <a:xfrm>
                          <a:off x="1439316" y="720306"/>
                          <a:ext cx="353845" cy="3693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r>
                            <a:rPr lang="en-US" dirty="0" smtClean="0"/>
                            <a:t> 1</a:t>
                          </a:r>
                          <a:endParaRPr lang="en-US" dirty="0"/>
                        </a:p>
                      </p:txBody>
                    </p:sp>
                  </p:grpSp>
                  <p:sp>
                    <p:nvSpPr>
                      <p:cNvPr id="369" name="Rectangle 368"/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3031426" y="720306"/>
                        <a:ext cx="396000" cy="387511"/>
                      </a:xfrm>
                      <a:prstGeom prst="rect">
                        <a:avLst/>
                      </a:prstGeom>
                      <a:solidFill>
                        <a:srgbClr val="FF6600"/>
                      </a:solidFill>
                      <a:ln w="38100" cmpd="sng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</p:grpSp>
              </p:grpSp>
              <p:sp>
                <p:nvSpPr>
                  <p:cNvPr id="356" name="TextBox 355"/>
                  <p:cNvSpPr txBox="1"/>
                  <p:nvPr/>
                </p:nvSpPr>
                <p:spPr>
                  <a:xfrm>
                    <a:off x="7909132" y="4814207"/>
                    <a:ext cx="353845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 smtClean="0"/>
                      <a:t> 8</a:t>
                    </a:r>
                    <a:endParaRPr lang="en-US" dirty="0"/>
                  </a:p>
                </p:txBody>
              </p:sp>
              <p:sp>
                <p:nvSpPr>
                  <p:cNvPr id="357" name="TextBox 356"/>
                  <p:cNvSpPr txBox="1"/>
                  <p:nvPr/>
                </p:nvSpPr>
                <p:spPr>
                  <a:xfrm>
                    <a:off x="5542550" y="4814207"/>
                    <a:ext cx="418654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 smtClean="0"/>
                      <a:t>16</a:t>
                    </a:r>
                    <a:endParaRPr lang="en-US" dirty="0"/>
                  </a:p>
                </p:txBody>
              </p:sp>
              <p:sp>
                <p:nvSpPr>
                  <p:cNvPr id="358" name="TextBox 357"/>
                  <p:cNvSpPr txBox="1"/>
                  <p:nvPr/>
                </p:nvSpPr>
                <p:spPr>
                  <a:xfrm>
                    <a:off x="4750798" y="4814207"/>
                    <a:ext cx="353845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 </a:t>
                    </a:r>
                    <a:r>
                      <a:rPr lang="en-US" dirty="0" smtClean="0"/>
                      <a:t>3</a:t>
                    </a:r>
                    <a:endParaRPr lang="en-US" dirty="0"/>
                  </a:p>
                </p:txBody>
              </p:sp>
              <p:sp>
                <p:nvSpPr>
                  <p:cNvPr id="359" name="TextBox 358"/>
                  <p:cNvSpPr txBox="1"/>
                  <p:nvPr/>
                </p:nvSpPr>
                <p:spPr>
                  <a:xfrm>
                    <a:off x="4356983" y="4814207"/>
                    <a:ext cx="353845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 </a:t>
                    </a:r>
                    <a:r>
                      <a:rPr lang="en-US" dirty="0" smtClean="0"/>
                      <a:t>5</a:t>
                    </a:r>
                    <a:endParaRPr lang="en-US" dirty="0"/>
                  </a:p>
                </p:txBody>
              </p:sp>
              <p:sp>
                <p:nvSpPr>
                  <p:cNvPr id="360" name="TextBox 359"/>
                  <p:cNvSpPr txBox="1"/>
                  <p:nvPr/>
                </p:nvSpPr>
                <p:spPr>
                  <a:xfrm>
                    <a:off x="5937766" y="4814207"/>
                    <a:ext cx="418654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 smtClean="0"/>
                      <a:t>11</a:t>
                    </a:r>
                    <a:endParaRPr lang="en-US" dirty="0"/>
                  </a:p>
                </p:txBody>
              </p:sp>
            </p:grpSp>
            <p:sp>
              <p:nvSpPr>
                <p:cNvPr id="388" name="TextBox 387"/>
                <p:cNvSpPr txBox="1"/>
                <p:nvPr/>
              </p:nvSpPr>
              <p:spPr>
                <a:xfrm>
                  <a:off x="1047761" y="4445239"/>
                  <a:ext cx="35384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 </a:t>
                  </a:r>
                  <a:r>
                    <a:rPr lang="en-US" dirty="0" smtClean="0"/>
                    <a:t>7</a:t>
                  </a:r>
                  <a:endParaRPr lang="en-US" dirty="0"/>
                </a:p>
              </p:txBody>
            </p:sp>
            <p:sp>
              <p:nvSpPr>
                <p:cNvPr id="389" name="TextBox 388"/>
                <p:cNvSpPr txBox="1"/>
                <p:nvPr/>
              </p:nvSpPr>
              <p:spPr>
                <a:xfrm>
                  <a:off x="2623458" y="4445239"/>
                  <a:ext cx="41865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/>
                    <a:t>12</a:t>
                  </a:r>
                  <a:endParaRPr lang="en-US" dirty="0"/>
                </a:p>
              </p:txBody>
            </p:sp>
            <p:sp>
              <p:nvSpPr>
                <p:cNvPr id="390" name="TextBox 389"/>
                <p:cNvSpPr txBox="1"/>
                <p:nvPr/>
              </p:nvSpPr>
              <p:spPr>
                <a:xfrm>
                  <a:off x="3019127" y="4445239"/>
                  <a:ext cx="35384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 </a:t>
                  </a:r>
                  <a:r>
                    <a:rPr lang="en-US" dirty="0" smtClean="0"/>
                    <a:t>2</a:t>
                  </a:r>
                  <a:endParaRPr lang="en-US" dirty="0"/>
                </a:p>
              </p:txBody>
            </p:sp>
            <p:cxnSp>
              <p:nvCxnSpPr>
                <p:cNvPr id="392" name="Elbow Connector 391"/>
                <p:cNvCxnSpPr>
                  <a:stCxn id="372" idx="2"/>
                  <a:endCxn id="379" idx="2"/>
                </p:cNvCxnSpPr>
                <p:nvPr/>
              </p:nvCxnSpPr>
              <p:spPr>
                <a:xfrm rot="5400000">
                  <a:off x="2440813" y="4045109"/>
                  <a:ext cx="12700" cy="1575283"/>
                </a:xfrm>
                <a:prstGeom prst="bentConnector3">
                  <a:avLst>
                    <a:gd name="adj1" fmla="val 1800000"/>
                  </a:avLst>
                </a:prstGeom>
                <a:ln>
                  <a:headEnd type="arrow"/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94" name="Group 393"/>
                <p:cNvGrpSpPr/>
                <p:nvPr/>
              </p:nvGrpSpPr>
              <p:grpSpPr>
                <a:xfrm>
                  <a:off x="6318668" y="3848475"/>
                  <a:ext cx="425210" cy="566218"/>
                  <a:chOff x="4149582" y="1460500"/>
                  <a:chExt cx="425210" cy="566218"/>
                </a:xfrm>
              </p:grpSpPr>
              <p:cxnSp>
                <p:nvCxnSpPr>
                  <p:cNvPr id="395" name="Straight Arrow Connector 394"/>
                  <p:cNvCxnSpPr/>
                  <p:nvPr/>
                </p:nvCxnSpPr>
                <p:spPr>
                  <a:xfrm>
                    <a:off x="4360638" y="1765300"/>
                    <a:ext cx="2826" cy="261418"/>
                  </a:xfrm>
                  <a:prstGeom prst="straightConnector1">
                    <a:avLst/>
                  </a:prstGeom>
                  <a:ln>
                    <a:tailEnd type="arrow"/>
                  </a:ln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96" name="TextBox 395"/>
                  <p:cNvSpPr txBox="1"/>
                  <p:nvPr/>
                </p:nvSpPr>
                <p:spPr>
                  <a:xfrm>
                    <a:off x="4149582" y="1460500"/>
                    <a:ext cx="425210" cy="3231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500" b="1" dirty="0" err="1" smtClean="0"/>
                      <a:t>i</a:t>
                    </a:r>
                    <a:r>
                      <a:rPr lang="en-US" sz="1500" b="1" dirty="0" smtClean="0"/>
                      <a:t>=4</a:t>
                    </a:r>
                    <a:endParaRPr lang="en-US" sz="1500" b="1" dirty="0"/>
                  </a:p>
                </p:txBody>
              </p:sp>
            </p:grpSp>
            <p:grpSp>
              <p:nvGrpSpPr>
                <p:cNvPr id="397" name="Group 396"/>
                <p:cNvGrpSpPr/>
                <p:nvPr/>
              </p:nvGrpSpPr>
              <p:grpSpPr>
                <a:xfrm>
                  <a:off x="8302785" y="3848475"/>
                  <a:ext cx="427089" cy="566218"/>
                  <a:chOff x="4149582" y="1460500"/>
                  <a:chExt cx="427089" cy="566218"/>
                </a:xfrm>
              </p:grpSpPr>
              <p:cxnSp>
                <p:nvCxnSpPr>
                  <p:cNvPr id="398" name="Straight Arrow Connector 397"/>
                  <p:cNvCxnSpPr/>
                  <p:nvPr/>
                </p:nvCxnSpPr>
                <p:spPr>
                  <a:xfrm>
                    <a:off x="4360638" y="1765300"/>
                    <a:ext cx="2826" cy="261418"/>
                  </a:xfrm>
                  <a:prstGeom prst="straightConnector1">
                    <a:avLst/>
                  </a:prstGeom>
                  <a:ln>
                    <a:tailEnd type="arrow"/>
                  </a:ln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99" name="TextBox 398"/>
                  <p:cNvSpPr txBox="1"/>
                  <p:nvPr/>
                </p:nvSpPr>
                <p:spPr>
                  <a:xfrm>
                    <a:off x="4149582" y="1460500"/>
                    <a:ext cx="427089" cy="3231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500" b="1" dirty="0" smtClean="0"/>
                      <a:t>j=9</a:t>
                    </a:r>
                    <a:endParaRPr lang="en-US" sz="1500" b="1" dirty="0"/>
                  </a:p>
                </p:txBody>
              </p:sp>
            </p:grpSp>
            <p:grpSp>
              <p:nvGrpSpPr>
                <p:cNvPr id="400" name="Group 399"/>
                <p:cNvGrpSpPr/>
                <p:nvPr/>
              </p:nvGrpSpPr>
              <p:grpSpPr>
                <a:xfrm>
                  <a:off x="5160632" y="4442400"/>
                  <a:ext cx="3959476" cy="387511"/>
                  <a:chOff x="4356983" y="4814207"/>
                  <a:chExt cx="3959476" cy="387511"/>
                </a:xfrm>
              </p:grpSpPr>
              <p:grpSp>
                <p:nvGrpSpPr>
                  <p:cNvPr id="401" name="Group 400"/>
                  <p:cNvGrpSpPr/>
                  <p:nvPr/>
                </p:nvGrpSpPr>
                <p:grpSpPr>
                  <a:xfrm>
                    <a:off x="4368310" y="4814207"/>
                    <a:ext cx="3948149" cy="387511"/>
                    <a:chOff x="1450643" y="720306"/>
                    <a:chExt cx="3948149" cy="387511"/>
                  </a:xfrm>
                </p:grpSpPr>
                <p:grpSp>
                  <p:nvGrpSpPr>
                    <p:cNvPr id="407" name="Group 406"/>
                    <p:cNvGrpSpPr/>
                    <p:nvPr/>
                  </p:nvGrpSpPr>
                  <p:grpSpPr>
                    <a:xfrm>
                      <a:off x="1450643" y="720306"/>
                      <a:ext cx="1976783" cy="387511"/>
                      <a:chOff x="1450643" y="720306"/>
                      <a:chExt cx="1976783" cy="387511"/>
                    </a:xfrm>
                  </p:grpSpPr>
                  <p:sp>
                    <p:nvSpPr>
                      <p:cNvPr id="418" name="Rectangle 417"/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1450643" y="720306"/>
                        <a:ext cx="396000" cy="387511"/>
                      </a:xfrm>
                      <a:prstGeom prst="rect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 w="38100" cmpd="sng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419" name="Rectangle 418"/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1844458" y="720306"/>
                        <a:ext cx="396000" cy="387511"/>
                      </a:xfrm>
                      <a:prstGeom prst="rect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 w="38100" cmpd="sng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420" name="Rectangle 419"/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2240127" y="720306"/>
                        <a:ext cx="396000" cy="387511"/>
                      </a:xfrm>
                      <a:prstGeom prst="rect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 w="38100" cmpd="sng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421" name="Rectangle 420"/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2636210" y="720306"/>
                        <a:ext cx="396000" cy="387511"/>
                      </a:xfrm>
                      <a:prstGeom prst="rect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 w="38100" cmpd="sng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422" name="Rectangle 421"/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3031426" y="720306"/>
                        <a:ext cx="396000" cy="387511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38100" cmpd="sng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</p:grpSp>
                <p:grpSp>
                  <p:nvGrpSpPr>
                    <p:cNvPr id="408" name="Group 407"/>
                    <p:cNvGrpSpPr/>
                    <p:nvPr/>
                  </p:nvGrpSpPr>
                  <p:grpSpPr>
                    <a:xfrm>
                      <a:off x="3410682" y="720306"/>
                      <a:ext cx="1988110" cy="387511"/>
                      <a:chOff x="1439316" y="720306"/>
                      <a:chExt cx="1988110" cy="387511"/>
                    </a:xfrm>
                  </p:grpSpPr>
                  <p:grpSp>
                    <p:nvGrpSpPr>
                      <p:cNvPr id="409" name="Group 408"/>
                      <p:cNvGrpSpPr/>
                      <p:nvPr/>
                    </p:nvGrpSpPr>
                    <p:grpSpPr>
                      <a:xfrm>
                        <a:off x="1439316" y="720306"/>
                        <a:ext cx="418654" cy="387511"/>
                        <a:chOff x="1439316" y="720306"/>
                        <a:chExt cx="418654" cy="387511"/>
                      </a:xfrm>
                    </p:grpSpPr>
                    <p:sp>
                      <p:nvSpPr>
                        <p:cNvPr id="416" name="Rectangle 415"/>
                        <p:cNvSpPr>
                          <a:spLocks noChangeAspect="1"/>
                        </p:cNvSpPr>
                        <p:nvPr/>
                      </p:nvSpPr>
                      <p:spPr>
                        <a:xfrm>
                          <a:off x="1450643" y="720306"/>
                          <a:ext cx="396000" cy="387511"/>
                        </a:xfrm>
                        <a:prstGeom prst="rect">
                          <a:avLst/>
                        </a:prstGeom>
                        <a:noFill/>
                        <a:ln w="38100" cmpd="sng"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p:txBody>
                    </p:sp>
                    <p:sp>
                      <p:nvSpPr>
                        <p:cNvPr id="417" name="TextBox 416"/>
                        <p:cNvSpPr txBox="1"/>
                        <p:nvPr/>
                      </p:nvSpPr>
                      <p:spPr>
                        <a:xfrm>
                          <a:off x="1439316" y="720306"/>
                          <a:ext cx="418654" cy="3693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r>
                            <a:rPr lang="en-US" dirty="0" smtClean="0"/>
                            <a:t>10</a:t>
                          </a:r>
                          <a:endParaRPr lang="en-US" dirty="0"/>
                        </a:p>
                      </p:txBody>
                    </p:sp>
                  </p:grpSp>
                  <p:sp>
                    <p:nvSpPr>
                      <p:cNvPr id="410" name="Rectangle 409"/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1844458" y="720306"/>
                        <a:ext cx="396000" cy="387511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38100" cmpd="sng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411" name="Rectangle 410"/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2240127" y="720306"/>
                        <a:ext cx="396000" cy="387511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38100" cmpd="sng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414" name="Rectangle 413"/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2636210" y="720306"/>
                        <a:ext cx="396000" cy="387511"/>
                      </a:xfrm>
                      <a:prstGeom prst="rect">
                        <a:avLst/>
                      </a:prstGeom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ln w="38100" cmpd="sng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413" name="Rectangle 412"/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3031426" y="720306"/>
                        <a:ext cx="396000" cy="387511"/>
                      </a:xfrm>
                      <a:prstGeom prst="rect">
                        <a:avLst/>
                      </a:prstGeom>
                      <a:solidFill>
                        <a:srgbClr val="FF6600"/>
                      </a:solidFill>
                      <a:ln w="38100" cmpd="sng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</p:grpSp>
              </p:grpSp>
              <p:sp>
                <p:nvSpPr>
                  <p:cNvPr id="402" name="TextBox 401"/>
                  <p:cNvSpPr txBox="1"/>
                  <p:nvPr/>
                </p:nvSpPr>
                <p:spPr>
                  <a:xfrm>
                    <a:off x="7909132" y="4814207"/>
                    <a:ext cx="353845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 smtClean="0"/>
                      <a:t> 8</a:t>
                    </a:r>
                    <a:endParaRPr lang="en-US" dirty="0"/>
                  </a:p>
                </p:txBody>
              </p:sp>
              <p:sp>
                <p:nvSpPr>
                  <p:cNvPr id="404" name="TextBox 403"/>
                  <p:cNvSpPr txBox="1"/>
                  <p:nvPr/>
                </p:nvSpPr>
                <p:spPr>
                  <a:xfrm>
                    <a:off x="4750798" y="4814207"/>
                    <a:ext cx="353845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 </a:t>
                    </a:r>
                    <a:r>
                      <a:rPr lang="en-US" dirty="0" smtClean="0"/>
                      <a:t>3</a:t>
                    </a:r>
                    <a:endParaRPr lang="en-US" dirty="0"/>
                  </a:p>
                </p:txBody>
              </p:sp>
              <p:sp>
                <p:nvSpPr>
                  <p:cNvPr id="405" name="TextBox 404"/>
                  <p:cNvSpPr txBox="1"/>
                  <p:nvPr/>
                </p:nvSpPr>
                <p:spPr>
                  <a:xfrm>
                    <a:off x="4356983" y="4814207"/>
                    <a:ext cx="353845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 </a:t>
                    </a:r>
                    <a:r>
                      <a:rPr lang="en-US" dirty="0" smtClean="0"/>
                      <a:t>5</a:t>
                    </a:r>
                    <a:endParaRPr lang="en-US" dirty="0"/>
                  </a:p>
                </p:txBody>
              </p:sp>
              <p:sp>
                <p:nvSpPr>
                  <p:cNvPr id="406" name="TextBox 405"/>
                  <p:cNvSpPr txBox="1"/>
                  <p:nvPr/>
                </p:nvSpPr>
                <p:spPr>
                  <a:xfrm>
                    <a:off x="5937766" y="4814207"/>
                    <a:ext cx="418654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 smtClean="0"/>
                      <a:t>11</a:t>
                    </a:r>
                    <a:endParaRPr lang="en-US" dirty="0"/>
                  </a:p>
                </p:txBody>
              </p:sp>
            </p:grpSp>
            <p:sp>
              <p:nvSpPr>
                <p:cNvPr id="423" name="TextBox 422"/>
                <p:cNvSpPr txBox="1"/>
                <p:nvPr/>
              </p:nvSpPr>
              <p:spPr>
                <a:xfrm>
                  <a:off x="5950116" y="4442400"/>
                  <a:ext cx="35384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 </a:t>
                  </a:r>
                  <a:r>
                    <a:rPr lang="en-US" dirty="0" smtClean="0"/>
                    <a:t>7</a:t>
                  </a:r>
                  <a:endParaRPr lang="en-US" dirty="0"/>
                </a:p>
              </p:txBody>
            </p:sp>
            <p:sp>
              <p:nvSpPr>
                <p:cNvPr id="424" name="TextBox 423"/>
                <p:cNvSpPr txBox="1"/>
                <p:nvPr/>
              </p:nvSpPr>
              <p:spPr>
                <a:xfrm>
                  <a:off x="7525813" y="4442400"/>
                  <a:ext cx="41865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/>
                    <a:t>12</a:t>
                  </a:r>
                  <a:endParaRPr lang="en-US" dirty="0"/>
                </a:p>
              </p:txBody>
            </p:sp>
            <p:sp>
              <p:nvSpPr>
                <p:cNvPr id="427" name="Down Arrow 426"/>
                <p:cNvSpPr/>
                <p:nvPr/>
              </p:nvSpPr>
              <p:spPr>
                <a:xfrm rot="16200000">
                  <a:off x="4535224" y="4513182"/>
                  <a:ext cx="334336" cy="304800"/>
                </a:xfrm>
                <a:prstGeom prst="downArrow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8" name="TextBox 427"/>
                <p:cNvSpPr txBox="1"/>
                <p:nvPr/>
              </p:nvSpPr>
              <p:spPr>
                <a:xfrm>
                  <a:off x="6346199" y="4442400"/>
                  <a:ext cx="35384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 </a:t>
                  </a:r>
                  <a:r>
                    <a:rPr lang="en-US" dirty="0" smtClean="0"/>
                    <a:t>2</a:t>
                  </a:r>
                  <a:endParaRPr lang="en-US" dirty="0"/>
                </a:p>
              </p:txBody>
            </p:sp>
            <p:sp>
              <p:nvSpPr>
                <p:cNvPr id="430" name="TextBox 429"/>
                <p:cNvSpPr txBox="1"/>
                <p:nvPr/>
              </p:nvSpPr>
              <p:spPr>
                <a:xfrm>
                  <a:off x="7921482" y="4442400"/>
                  <a:ext cx="41865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/>
                    <a:t>16</a:t>
                  </a:r>
                  <a:endParaRPr lang="en-US" dirty="0"/>
                </a:p>
              </p:txBody>
            </p:sp>
            <p:sp>
              <p:nvSpPr>
                <p:cNvPr id="432" name="TextBox 431"/>
                <p:cNvSpPr txBox="1"/>
                <p:nvPr/>
              </p:nvSpPr>
              <p:spPr>
                <a:xfrm>
                  <a:off x="8317565" y="4442400"/>
                  <a:ext cx="35384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/>
                    <a:t> 1</a:t>
                  </a:r>
                  <a:endParaRPr lang="en-US" dirty="0"/>
                </a:p>
              </p:txBody>
            </p:sp>
            <p:cxnSp>
              <p:nvCxnSpPr>
                <p:cNvPr id="434" name="Elbow Connector 433"/>
                <p:cNvCxnSpPr>
                  <a:stCxn id="414" idx="2"/>
                  <a:endCxn id="422" idx="2"/>
                </p:cNvCxnSpPr>
                <p:nvPr/>
              </p:nvCxnSpPr>
              <p:spPr>
                <a:xfrm rot="5400000">
                  <a:off x="7738817" y="4041836"/>
                  <a:ext cx="12700" cy="1576150"/>
                </a:xfrm>
                <a:prstGeom prst="bentConnector3">
                  <a:avLst>
                    <a:gd name="adj1" fmla="val 1800000"/>
                  </a:avLst>
                </a:prstGeom>
                <a:ln>
                  <a:headEnd type="arrow"/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436" name="Group 435"/>
                <p:cNvGrpSpPr/>
                <p:nvPr/>
              </p:nvGrpSpPr>
              <p:grpSpPr>
                <a:xfrm>
                  <a:off x="6737540" y="5626475"/>
                  <a:ext cx="425210" cy="566218"/>
                  <a:chOff x="4149582" y="1460500"/>
                  <a:chExt cx="425210" cy="566218"/>
                </a:xfrm>
              </p:grpSpPr>
              <p:cxnSp>
                <p:nvCxnSpPr>
                  <p:cNvPr id="437" name="Straight Arrow Connector 436"/>
                  <p:cNvCxnSpPr/>
                  <p:nvPr/>
                </p:nvCxnSpPr>
                <p:spPr>
                  <a:xfrm>
                    <a:off x="4360638" y="1765300"/>
                    <a:ext cx="2826" cy="261418"/>
                  </a:xfrm>
                  <a:prstGeom prst="straightConnector1">
                    <a:avLst/>
                  </a:prstGeom>
                  <a:ln>
                    <a:tailEnd type="arrow"/>
                  </a:ln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38" name="TextBox 437"/>
                  <p:cNvSpPr txBox="1"/>
                  <p:nvPr/>
                </p:nvSpPr>
                <p:spPr>
                  <a:xfrm>
                    <a:off x="4149582" y="1460500"/>
                    <a:ext cx="425210" cy="3231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500" b="1" dirty="0" err="1" smtClean="0"/>
                      <a:t>i</a:t>
                    </a:r>
                    <a:r>
                      <a:rPr lang="en-US" sz="1500" b="1" dirty="0" smtClean="0"/>
                      <a:t>=5</a:t>
                    </a:r>
                    <a:endParaRPr lang="en-US" sz="1500" b="1" dirty="0"/>
                  </a:p>
                </p:txBody>
              </p:sp>
            </p:grpSp>
            <p:grpSp>
              <p:nvGrpSpPr>
                <p:cNvPr id="439" name="Group 438"/>
                <p:cNvGrpSpPr/>
                <p:nvPr/>
              </p:nvGrpSpPr>
              <p:grpSpPr>
                <a:xfrm>
                  <a:off x="8683617" y="5641482"/>
                  <a:ext cx="524584" cy="566218"/>
                  <a:chOff x="4149582" y="1460500"/>
                  <a:chExt cx="524584" cy="566218"/>
                </a:xfrm>
              </p:grpSpPr>
              <p:cxnSp>
                <p:nvCxnSpPr>
                  <p:cNvPr id="440" name="Straight Arrow Connector 439"/>
                  <p:cNvCxnSpPr/>
                  <p:nvPr/>
                </p:nvCxnSpPr>
                <p:spPr>
                  <a:xfrm>
                    <a:off x="4360638" y="1765300"/>
                    <a:ext cx="2826" cy="261418"/>
                  </a:xfrm>
                  <a:prstGeom prst="straightConnector1">
                    <a:avLst/>
                  </a:prstGeom>
                  <a:ln>
                    <a:tailEnd type="arrow"/>
                  </a:ln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41" name="TextBox 440"/>
                  <p:cNvSpPr txBox="1"/>
                  <p:nvPr/>
                </p:nvSpPr>
                <p:spPr>
                  <a:xfrm>
                    <a:off x="4149582" y="1460500"/>
                    <a:ext cx="524584" cy="3231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500" b="1" dirty="0" smtClean="0"/>
                      <a:t>j=10</a:t>
                    </a:r>
                    <a:endParaRPr lang="en-US" sz="1500" b="1" dirty="0"/>
                  </a:p>
                </p:txBody>
              </p:sp>
            </p:grpSp>
            <p:grpSp>
              <p:nvGrpSpPr>
                <p:cNvPr id="442" name="Group 441"/>
                <p:cNvGrpSpPr/>
                <p:nvPr/>
              </p:nvGrpSpPr>
              <p:grpSpPr>
                <a:xfrm>
                  <a:off x="5160632" y="6207700"/>
                  <a:ext cx="3959476" cy="387511"/>
                  <a:chOff x="4356983" y="4814207"/>
                  <a:chExt cx="3959476" cy="387511"/>
                </a:xfrm>
              </p:grpSpPr>
              <p:grpSp>
                <p:nvGrpSpPr>
                  <p:cNvPr id="443" name="Group 442"/>
                  <p:cNvGrpSpPr/>
                  <p:nvPr/>
                </p:nvGrpSpPr>
                <p:grpSpPr>
                  <a:xfrm>
                    <a:off x="4368310" y="4814207"/>
                    <a:ext cx="3948149" cy="387511"/>
                    <a:chOff x="1450643" y="720306"/>
                    <a:chExt cx="3948149" cy="387511"/>
                  </a:xfrm>
                </p:grpSpPr>
                <p:grpSp>
                  <p:nvGrpSpPr>
                    <p:cNvPr id="448" name="Group 447"/>
                    <p:cNvGrpSpPr/>
                    <p:nvPr/>
                  </p:nvGrpSpPr>
                  <p:grpSpPr>
                    <a:xfrm>
                      <a:off x="1450643" y="720306"/>
                      <a:ext cx="1976783" cy="387511"/>
                      <a:chOff x="1450643" y="720306"/>
                      <a:chExt cx="1976783" cy="387511"/>
                    </a:xfrm>
                  </p:grpSpPr>
                  <p:sp>
                    <p:nvSpPr>
                      <p:cNvPr id="457" name="Rectangle 456"/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1450643" y="720306"/>
                        <a:ext cx="396000" cy="387511"/>
                      </a:xfrm>
                      <a:prstGeom prst="rect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 w="38100" cmpd="sng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458" name="Rectangle 457"/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1844458" y="720306"/>
                        <a:ext cx="396000" cy="387511"/>
                      </a:xfrm>
                      <a:prstGeom prst="rect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 w="38100" cmpd="sng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459" name="Rectangle 458"/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2240127" y="720306"/>
                        <a:ext cx="396000" cy="387511"/>
                      </a:xfrm>
                      <a:prstGeom prst="rect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 w="38100" cmpd="sng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460" name="Rectangle 459"/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2636210" y="720306"/>
                        <a:ext cx="396000" cy="387511"/>
                      </a:xfrm>
                      <a:prstGeom prst="rect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 w="38100" cmpd="sng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461" name="Rectangle 460"/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3031426" y="720306"/>
                        <a:ext cx="396000" cy="387511"/>
                      </a:xfrm>
                      <a:prstGeom prst="rect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 w="38100" cmpd="sng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</p:grpSp>
                <p:grpSp>
                  <p:nvGrpSpPr>
                    <p:cNvPr id="449" name="Group 448"/>
                    <p:cNvGrpSpPr/>
                    <p:nvPr/>
                  </p:nvGrpSpPr>
                  <p:grpSpPr>
                    <a:xfrm>
                      <a:off x="3410682" y="720306"/>
                      <a:ext cx="1988110" cy="387511"/>
                      <a:chOff x="1439316" y="720306"/>
                      <a:chExt cx="1988110" cy="387511"/>
                    </a:xfrm>
                  </p:grpSpPr>
                  <p:grpSp>
                    <p:nvGrpSpPr>
                      <p:cNvPr id="450" name="Group 449"/>
                      <p:cNvGrpSpPr/>
                      <p:nvPr/>
                    </p:nvGrpSpPr>
                    <p:grpSpPr>
                      <a:xfrm>
                        <a:off x="1439316" y="720306"/>
                        <a:ext cx="418654" cy="387511"/>
                        <a:chOff x="1439316" y="720306"/>
                        <a:chExt cx="418654" cy="387511"/>
                      </a:xfrm>
                    </p:grpSpPr>
                    <p:sp>
                      <p:nvSpPr>
                        <p:cNvPr id="455" name="Rectangle 454"/>
                        <p:cNvSpPr>
                          <a:spLocks noChangeAspect="1"/>
                        </p:cNvSpPr>
                        <p:nvPr/>
                      </p:nvSpPr>
                      <p:spPr>
                        <a:xfrm>
                          <a:off x="1450643" y="720306"/>
                          <a:ext cx="396000" cy="387511"/>
                        </a:xfrm>
                        <a:prstGeom prst="rect">
                          <a:avLst/>
                        </a:prstGeom>
                        <a:noFill/>
                        <a:ln w="38100" cmpd="sng"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p:txBody>
                    </p:sp>
                    <p:sp>
                      <p:nvSpPr>
                        <p:cNvPr id="456" name="TextBox 455"/>
                        <p:cNvSpPr txBox="1"/>
                        <p:nvPr/>
                      </p:nvSpPr>
                      <p:spPr>
                        <a:xfrm>
                          <a:off x="1439316" y="720306"/>
                          <a:ext cx="418654" cy="3693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r>
                            <a:rPr lang="en-US" dirty="0" smtClean="0"/>
                            <a:t>10</a:t>
                          </a:r>
                          <a:endParaRPr lang="en-US" dirty="0"/>
                        </a:p>
                      </p:txBody>
                    </p:sp>
                  </p:grpSp>
                  <p:sp>
                    <p:nvSpPr>
                      <p:cNvPr id="451" name="Rectangle 450"/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1844458" y="720306"/>
                        <a:ext cx="396000" cy="387511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38100" cmpd="sng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452" name="Rectangle 451"/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2240127" y="720306"/>
                        <a:ext cx="396000" cy="387511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38100" cmpd="sng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453" name="Rectangle 452"/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2636210" y="720306"/>
                        <a:ext cx="396000" cy="387511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38100" cmpd="sng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454" name="Rectangle 453"/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3031426" y="720306"/>
                        <a:ext cx="396000" cy="387511"/>
                      </a:xfrm>
                      <a:prstGeom prst="rect">
                        <a:avLst/>
                      </a:prstGeom>
                      <a:solidFill>
                        <a:srgbClr val="FF6600"/>
                      </a:solidFill>
                      <a:ln w="38100" cmpd="sng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</p:grpSp>
              </p:grpSp>
              <p:sp>
                <p:nvSpPr>
                  <p:cNvPr id="444" name="TextBox 443"/>
                  <p:cNvSpPr txBox="1"/>
                  <p:nvPr/>
                </p:nvSpPr>
                <p:spPr>
                  <a:xfrm>
                    <a:off x="7909132" y="4814207"/>
                    <a:ext cx="353845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 smtClean="0"/>
                      <a:t> 8</a:t>
                    </a:r>
                    <a:endParaRPr lang="en-US" dirty="0"/>
                  </a:p>
                </p:txBody>
              </p:sp>
              <p:sp>
                <p:nvSpPr>
                  <p:cNvPr id="445" name="TextBox 444"/>
                  <p:cNvSpPr txBox="1"/>
                  <p:nvPr/>
                </p:nvSpPr>
                <p:spPr>
                  <a:xfrm>
                    <a:off x="4750798" y="4814207"/>
                    <a:ext cx="353845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 </a:t>
                    </a:r>
                    <a:r>
                      <a:rPr lang="en-US" dirty="0" smtClean="0"/>
                      <a:t>3</a:t>
                    </a:r>
                    <a:endParaRPr lang="en-US" dirty="0"/>
                  </a:p>
                </p:txBody>
              </p:sp>
              <p:sp>
                <p:nvSpPr>
                  <p:cNvPr id="446" name="TextBox 445"/>
                  <p:cNvSpPr txBox="1"/>
                  <p:nvPr/>
                </p:nvSpPr>
                <p:spPr>
                  <a:xfrm>
                    <a:off x="4356983" y="4814207"/>
                    <a:ext cx="353845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 </a:t>
                    </a:r>
                    <a:r>
                      <a:rPr lang="en-US" dirty="0" smtClean="0"/>
                      <a:t>5</a:t>
                    </a:r>
                    <a:endParaRPr lang="en-US" dirty="0"/>
                  </a:p>
                </p:txBody>
              </p:sp>
            </p:grpSp>
            <p:sp>
              <p:nvSpPr>
                <p:cNvPr id="462" name="TextBox 461"/>
                <p:cNvSpPr txBox="1"/>
                <p:nvPr/>
              </p:nvSpPr>
              <p:spPr>
                <a:xfrm>
                  <a:off x="5950116" y="6207700"/>
                  <a:ext cx="35384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 </a:t>
                  </a:r>
                  <a:r>
                    <a:rPr lang="en-US" dirty="0" smtClean="0"/>
                    <a:t>7</a:t>
                  </a:r>
                  <a:endParaRPr lang="en-US" dirty="0"/>
                </a:p>
              </p:txBody>
            </p:sp>
            <p:sp>
              <p:nvSpPr>
                <p:cNvPr id="463" name="TextBox 462"/>
                <p:cNvSpPr txBox="1"/>
                <p:nvPr/>
              </p:nvSpPr>
              <p:spPr>
                <a:xfrm>
                  <a:off x="7525813" y="6207700"/>
                  <a:ext cx="41865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/>
                    <a:t>12</a:t>
                  </a:r>
                  <a:endParaRPr lang="en-US" dirty="0"/>
                </a:p>
              </p:txBody>
            </p:sp>
            <p:sp>
              <p:nvSpPr>
                <p:cNvPr id="464" name="TextBox 463"/>
                <p:cNvSpPr txBox="1"/>
                <p:nvPr/>
              </p:nvSpPr>
              <p:spPr>
                <a:xfrm>
                  <a:off x="6346199" y="6207700"/>
                  <a:ext cx="35384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 </a:t>
                  </a:r>
                  <a:r>
                    <a:rPr lang="en-US" dirty="0" smtClean="0"/>
                    <a:t>2</a:t>
                  </a:r>
                  <a:endParaRPr lang="en-US" dirty="0"/>
                </a:p>
              </p:txBody>
            </p:sp>
            <p:sp>
              <p:nvSpPr>
                <p:cNvPr id="465" name="TextBox 464"/>
                <p:cNvSpPr txBox="1"/>
                <p:nvPr/>
              </p:nvSpPr>
              <p:spPr>
                <a:xfrm>
                  <a:off x="7921482" y="6207700"/>
                  <a:ext cx="41865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/>
                    <a:t>16</a:t>
                  </a:r>
                  <a:endParaRPr lang="en-US" dirty="0"/>
                </a:p>
              </p:txBody>
            </p:sp>
            <p:sp>
              <p:nvSpPr>
                <p:cNvPr id="468" name="Down Arrow 467"/>
                <p:cNvSpPr/>
                <p:nvPr/>
              </p:nvSpPr>
              <p:spPr>
                <a:xfrm>
                  <a:off x="6992901" y="5308975"/>
                  <a:ext cx="334336" cy="304800"/>
                </a:xfrm>
                <a:prstGeom prst="downArrow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9" name="TextBox 468"/>
                <p:cNvSpPr txBox="1"/>
                <p:nvPr/>
              </p:nvSpPr>
              <p:spPr>
                <a:xfrm>
                  <a:off x="8317565" y="6207700"/>
                  <a:ext cx="41865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/>
                    <a:t>11</a:t>
                  </a:r>
                  <a:endParaRPr lang="en-US" dirty="0"/>
                </a:p>
              </p:txBody>
            </p:sp>
            <p:sp>
              <p:nvSpPr>
                <p:cNvPr id="470" name="TextBox 469"/>
                <p:cNvSpPr txBox="1"/>
                <p:nvPr/>
              </p:nvSpPr>
              <p:spPr>
                <a:xfrm>
                  <a:off x="6741415" y="6207700"/>
                  <a:ext cx="35384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 1</a:t>
                  </a:r>
                </a:p>
              </p:txBody>
            </p:sp>
            <p:cxnSp>
              <p:nvCxnSpPr>
                <p:cNvPr id="472" name="Elbow Connector 471"/>
                <p:cNvCxnSpPr>
                  <a:stCxn id="444" idx="2"/>
                  <a:endCxn id="456" idx="2"/>
                </p:cNvCxnSpPr>
                <p:nvPr/>
              </p:nvCxnSpPr>
              <p:spPr>
                <a:xfrm rot="5400000">
                  <a:off x="8115515" y="5802843"/>
                  <a:ext cx="12700" cy="1548379"/>
                </a:xfrm>
                <a:prstGeom prst="bentConnector3">
                  <a:avLst>
                    <a:gd name="adj1" fmla="val 1800000"/>
                  </a:avLst>
                </a:prstGeom>
                <a:ln>
                  <a:headEnd type="arrow"/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475" name="Group 474"/>
                <p:cNvGrpSpPr/>
                <p:nvPr/>
              </p:nvGrpSpPr>
              <p:grpSpPr>
                <a:xfrm>
                  <a:off x="2205035" y="5613775"/>
                  <a:ext cx="425210" cy="566218"/>
                  <a:chOff x="4149582" y="1460500"/>
                  <a:chExt cx="425210" cy="566218"/>
                </a:xfrm>
              </p:grpSpPr>
              <p:cxnSp>
                <p:nvCxnSpPr>
                  <p:cNvPr id="476" name="Straight Arrow Connector 475"/>
                  <p:cNvCxnSpPr/>
                  <p:nvPr/>
                </p:nvCxnSpPr>
                <p:spPr>
                  <a:xfrm>
                    <a:off x="4360638" y="1765300"/>
                    <a:ext cx="2826" cy="261418"/>
                  </a:xfrm>
                  <a:prstGeom prst="straightConnector1">
                    <a:avLst/>
                  </a:prstGeom>
                  <a:ln>
                    <a:tailEnd type="arrow"/>
                  </a:ln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77" name="TextBox 476"/>
                  <p:cNvSpPr txBox="1"/>
                  <p:nvPr/>
                </p:nvSpPr>
                <p:spPr>
                  <a:xfrm>
                    <a:off x="4149582" y="1460500"/>
                    <a:ext cx="425210" cy="3231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500" b="1" dirty="0" err="1" smtClean="0"/>
                      <a:t>i</a:t>
                    </a:r>
                    <a:r>
                      <a:rPr lang="en-US" sz="1500" b="1" dirty="0" smtClean="0"/>
                      <a:t>=6</a:t>
                    </a:r>
                    <a:endParaRPr lang="en-US" sz="1500" b="1" dirty="0"/>
                  </a:p>
                </p:txBody>
              </p:sp>
            </p:grpSp>
            <p:grpSp>
              <p:nvGrpSpPr>
                <p:cNvPr id="478" name="Group 477"/>
                <p:cNvGrpSpPr/>
                <p:nvPr/>
              </p:nvGrpSpPr>
              <p:grpSpPr>
                <a:xfrm>
                  <a:off x="4003400" y="5626475"/>
                  <a:ext cx="524584" cy="566218"/>
                  <a:chOff x="4149582" y="1460500"/>
                  <a:chExt cx="524584" cy="566218"/>
                </a:xfrm>
              </p:grpSpPr>
              <p:cxnSp>
                <p:nvCxnSpPr>
                  <p:cNvPr id="479" name="Straight Arrow Connector 478"/>
                  <p:cNvCxnSpPr/>
                  <p:nvPr/>
                </p:nvCxnSpPr>
                <p:spPr>
                  <a:xfrm>
                    <a:off x="4360638" y="1765300"/>
                    <a:ext cx="2826" cy="261418"/>
                  </a:xfrm>
                  <a:prstGeom prst="straightConnector1">
                    <a:avLst/>
                  </a:prstGeom>
                  <a:ln>
                    <a:tailEnd type="arrow"/>
                  </a:ln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80" name="TextBox 479"/>
                  <p:cNvSpPr txBox="1"/>
                  <p:nvPr/>
                </p:nvSpPr>
                <p:spPr>
                  <a:xfrm>
                    <a:off x="4149582" y="1460500"/>
                    <a:ext cx="524584" cy="3231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500" b="1" dirty="0" smtClean="0"/>
                      <a:t>j=11</a:t>
                    </a:r>
                    <a:endParaRPr lang="en-US" sz="1500" b="1" dirty="0"/>
                  </a:p>
                </p:txBody>
              </p:sp>
            </p:grpSp>
            <p:grpSp>
              <p:nvGrpSpPr>
                <p:cNvPr id="481" name="Group 480"/>
                <p:cNvGrpSpPr/>
                <p:nvPr/>
              </p:nvGrpSpPr>
              <p:grpSpPr>
                <a:xfrm>
                  <a:off x="258695" y="6207700"/>
                  <a:ext cx="3959476" cy="387511"/>
                  <a:chOff x="4356983" y="4814207"/>
                  <a:chExt cx="3959476" cy="387511"/>
                </a:xfrm>
              </p:grpSpPr>
              <p:grpSp>
                <p:nvGrpSpPr>
                  <p:cNvPr id="482" name="Group 481"/>
                  <p:cNvGrpSpPr/>
                  <p:nvPr/>
                </p:nvGrpSpPr>
                <p:grpSpPr>
                  <a:xfrm>
                    <a:off x="4368310" y="4814207"/>
                    <a:ext cx="3948149" cy="387511"/>
                    <a:chOff x="1450643" y="720306"/>
                    <a:chExt cx="3948149" cy="387511"/>
                  </a:xfrm>
                </p:grpSpPr>
                <p:grpSp>
                  <p:nvGrpSpPr>
                    <p:cNvPr id="486" name="Group 485"/>
                    <p:cNvGrpSpPr/>
                    <p:nvPr/>
                  </p:nvGrpSpPr>
                  <p:grpSpPr>
                    <a:xfrm>
                      <a:off x="1450643" y="720306"/>
                      <a:ext cx="1976783" cy="387511"/>
                      <a:chOff x="1450643" y="720306"/>
                      <a:chExt cx="1976783" cy="387511"/>
                    </a:xfrm>
                  </p:grpSpPr>
                  <p:sp>
                    <p:nvSpPr>
                      <p:cNvPr id="495" name="Rectangle 494"/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1450643" y="720306"/>
                        <a:ext cx="396000" cy="387511"/>
                      </a:xfrm>
                      <a:prstGeom prst="rect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 w="38100" cmpd="sng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496" name="Rectangle 495"/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1844458" y="720306"/>
                        <a:ext cx="396000" cy="387511"/>
                      </a:xfrm>
                      <a:prstGeom prst="rect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 w="38100" cmpd="sng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497" name="Rectangle 496"/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2240127" y="720306"/>
                        <a:ext cx="396000" cy="387511"/>
                      </a:xfrm>
                      <a:prstGeom prst="rect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 w="38100" cmpd="sng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498" name="Rectangle 497"/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2636210" y="720306"/>
                        <a:ext cx="396000" cy="387511"/>
                      </a:xfrm>
                      <a:prstGeom prst="rect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 w="38100" cmpd="sng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499" name="Rectangle 498"/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3031426" y="720306"/>
                        <a:ext cx="396000" cy="387511"/>
                      </a:xfrm>
                      <a:prstGeom prst="rect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 w="38100" cmpd="sng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</p:grpSp>
                <p:grpSp>
                  <p:nvGrpSpPr>
                    <p:cNvPr id="487" name="Group 486"/>
                    <p:cNvGrpSpPr/>
                    <p:nvPr/>
                  </p:nvGrpSpPr>
                  <p:grpSpPr>
                    <a:xfrm>
                      <a:off x="3422009" y="720306"/>
                      <a:ext cx="1976783" cy="387511"/>
                      <a:chOff x="1450643" y="720306"/>
                      <a:chExt cx="1976783" cy="387511"/>
                    </a:xfrm>
                  </p:grpSpPr>
                  <p:sp>
                    <p:nvSpPr>
                      <p:cNvPr id="493" name="Rectangle 492"/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1450643" y="720306"/>
                        <a:ext cx="396000" cy="387511"/>
                      </a:xfrm>
                      <a:prstGeom prst="rect">
                        <a:avLst/>
                      </a:prstGeom>
                      <a:solidFill>
                        <a:srgbClr val="FF6600"/>
                      </a:solidFill>
                      <a:ln w="38100" cmpd="sng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489" name="Rectangle 488"/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1844458" y="720306"/>
                        <a:ext cx="396000" cy="387511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38100" cmpd="sng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490" name="Rectangle 489"/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2240127" y="720306"/>
                        <a:ext cx="396000" cy="387511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38100" cmpd="sng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491" name="Rectangle 490"/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2636210" y="720306"/>
                        <a:ext cx="396000" cy="387511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38100" cmpd="sng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492" name="Rectangle 491"/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3031426" y="720306"/>
                        <a:ext cx="396000" cy="387511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38100" cmpd="sng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</p:grpSp>
              </p:grpSp>
              <p:sp>
                <p:nvSpPr>
                  <p:cNvPr id="484" name="TextBox 483"/>
                  <p:cNvSpPr txBox="1"/>
                  <p:nvPr/>
                </p:nvSpPr>
                <p:spPr>
                  <a:xfrm>
                    <a:off x="4750798" y="4814207"/>
                    <a:ext cx="353845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 </a:t>
                    </a:r>
                    <a:r>
                      <a:rPr lang="en-US" dirty="0" smtClean="0"/>
                      <a:t>3</a:t>
                    </a:r>
                    <a:endParaRPr lang="en-US" dirty="0"/>
                  </a:p>
                </p:txBody>
              </p:sp>
              <p:sp>
                <p:nvSpPr>
                  <p:cNvPr id="485" name="TextBox 484"/>
                  <p:cNvSpPr txBox="1"/>
                  <p:nvPr/>
                </p:nvSpPr>
                <p:spPr>
                  <a:xfrm>
                    <a:off x="4356983" y="4814207"/>
                    <a:ext cx="353845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 </a:t>
                    </a:r>
                    <a:r>
                      <a:rPr lang="en-US" dirty="0" smtClean="0"/>
                      <a:t>5</a:t>
                    </a:r>
                    <a:endParaRPr lang="en-US" dirty="0"/>
                  </a:p>
                </p:txBody>
              </p:sp>
            </p:grpSp>
            <p:sp>
              <p:nvSpPr>
                <p:cNvPr id="500" name="TextBox 499"/>
                <p:cNvSpPr txBox="1"/>
                <p:nvPr/>
              </p:nvSpPr>
              <p:spPr>
                <a:xfrm>
                  <a:off x="1048179" y="6207700"/>
                  <a:ext cx="35384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 </a:t>
                  </a:r>
                  <a:r>
                    <a:rPr lang="en-US" dirty="0" smtClean="0"/>
                    <a:t>7</a:t>
                  </a:r>
                  <a:endParaRPr lang="en-US" dirty="0"/>
                </a:p>
              </p:txBody>
            </p:sp>
            <p:sp>
              <p:nvSpPr>
                <p:cNvPr id="501" name="TextBox 500"/>
                <p:cNvSpPr txBox="1"/>
                <p:nvPr/>
              </p:nvSpPr>
              <p:spPr>
                <a:xfrm>
                  <a:off x="2623876" y="6207700"/>
                  <a:ext cx="41865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/>
                    <a:t>12</a:t>
                  </a:r>
                  <a:endParaRPr lang="en-US" dirty="0"/>
                </a:p>
              </p:txBody>
            </p:sp>
            <p:sp>
              <p:nvSpPr>
                <p:cNvPr id="502" name="TextBox 501"/>
                <p:cNvSpPr txBox="1"/>
                <p:nvPr/>
              </p:nvSpPr>
              <p:spPr>
                <a:xfrm>
                  <a:off x="1444262" y="6207700"/>
                  <a:ext cx="35384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 </a:t>
                  </a:r>
                  <a:r>
                    <a:rPr lang="en-US" dirty="0" smtClean="0"/>
                    <a:t>2</a:t>
                  </a:r>
                  <a:endParaRPr lang="en-US" dirty="0"/>
                </a:p>
              </p:txBody>
            </p:sp>
            <p:sp>
              <p:nvSpPr>
                <p:cNvPr id="503" name="TextBox 502"/>
                <p:cNvSpPr txBox="1"/>
                <p:nvPr/>
              </p:nvSpPr>
              <p:spPr>
                <a:xfrm>
                  <a:off x="3019545" y="6207700"/>
                  <a:ext cx="41865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/>
                    <a:t>16</a:t>
                  </a:r>
                  <a:endParaRPr lang="en-US" dirty="0"/>
                </a:p>
              </p:txBody>
            </p:sp>
            <p:sp>
              <p:nvSpPr>
                <p:cNvPr id="504" name="TextBox 503"/>
                <p:cNvSpPr txBox="1"/>
                <p:nvPr/>
              </p:nvSpPr>
              <p:spPr>
                <a:xfrm>
                  <a:off x="3415628" y="6207700"/>
                  <a:ext cx="41865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/>
                    <a:t>11</a:t>
                  </a:r>
                  <a:endParaRPr lang="en-US" dirty="0"/>
                </a:p>
              </p:txBody>
            </p:sp>
            <p:sp>
              <p:nvSpPr>
                <p:cNvPr id="505" name="TextBox 504"/>
                <p:cNvSpPr txBox="1"/>
                <p:nvPr/>
              </p:nvSpPr>
              <p:spPr>
                <a:xfrm>
                  <a:off x="1839478" y="6207700"/>
                  <a:ext cx="35384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 1</a:t>
                  </a:r>
                </a:p>
              </p:txBody>
            </p:sp>
            <p:sp>
              <p:nvSpPr>
                <p:cNvPr id="507" name="Down Arrow 506"/>
                <p:cNvSpPr/>
                <p:nvPr/>
              </p:nvSpPr>
              <p:spPr>
                <a:xfrm rot="5400000" flipH="1">
                  <a:off x="4538616" y="6238815"/>
                  <a:ext cx="334336" cy="304800"/>
                </a:xfrm>
                <a:prstGeom prst="downArrow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8" name="TextBox 507"/>
                <p:cNvSpPr txBox="1"/>
                <p:nvPr/>
              </p:nvSpPr>
              <p:spPr>
                <a:xfrm>
                  <a:off x="3810844" y="6207700"/>
                  <a:ext cx="41865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/>
                    <a:t>10</a:t>
                  </a:r>
                  <a:endParaRPr lang="en-US" dirty="0"/>
                </a:p>
              </p:txBody>
            </p:sp>
            <p:sp>
              <p:nvSpPr>
                <p:cNvPr id="509" name="TextBox 508"/>
                <p:cNvSpPr txBox="1"/>
                <p:nvPr/>
              </p:nvSpPr>
              <p:spPr>
                <a:xfrm>
                  <a:off x="2230061" y="6207700"/>
                  <a:ext cx="35384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/>
                    <a:t> 8</a:t>
                  </a:r>
                  <a:endParaRPr lang="en-US" dirty="0"/>
                </a:p>
              </p:txBody>
            </p:sp>
          </p:grpSp>
          <p:sp>
            <p:nvSpPr>
              <p:cNvPr id="2" name="TextBox 1"/>
              <p:cNvSpPr txBox="1"/>
              <p:nvPr/>
            </p:nvSpPr>
            <p:spPr>
              <a:xfrm>
                <a:off x="246122" y="497655"/>
                <a:ext cx="45584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/>
                  <a:t>A[1]</a:t>
                </a:r>
                <a:endParaRPr lang="en-US" sz="1200" dirty="0"/>
              </a:p>
            </p:txBody>
          </p:sp>
          <p:sp>
            <p:nvSpPr>
              <p:cNvPr id="294" name="TextBox 293"/>
              <p:cNvSpPr txBox="1"/>
              <p:nvPr/>
            </p:nvSpPr>
            <p:spPr>
              <a:xfrm>
                <a:off x="626446" y="497238"/>
                <a:ext cx="45584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/>
                  <a:t>A[2]</a:t>
                </a:r>
                <a:endParaRPr lang="en-US" sz="1200" dirty="0"/>
              </a:p>
            </p:txBody>
          </p:sp>
          <p:sp>
            <p:nvSpPr>
              <p:cNvPr id="295" name="TextBox 294"/>
              <p:cNvSpPr txBox="1"/>
              <p:nvPr/>
            </p:nvSpPr>
            <p:spPr>
              <a:xfrm>
                <a:off x="1032193" y="497238"/>
                <a:ext cx="45584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/>
                  <a:t>A[3]</a:t>
                </a:r>
                <a:endParaRPr lang="en-US" sz="1200" dirty="0"/>
              </a:p>
            </p:txBody>
          </p:sp>
        </p:grpSp>
        <p:sp>
          <p:nvSpPr>
            <p:cNvPr id="297" name="TextBox 296"/>
            <p:cNvSpPr txBox="1"/>
            <p:nvPr/>
          </p:nvSpPr>
          <p:spPr>
            <a:xfrm>
              <a:off x="3747524" y="509521"/>
              <a:ext cx="52407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A[10]</a:t>
              </a:r>
              <a:endParaRPr 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7784328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745416" y="736243"/>
            <a:ext cx="4400068" cy="2543738"/>
            <a:chOff x="745416" y="736243"/>
            <a:chExt cx="4400068" cy="2543738"/>
          </a:xfrm>
        </p:grpSpPr>
        <p:grpSp>
          <p:nvGrpSpPr>
            <p:cNvPr id="81" name="Group 80"/>
            <p:cNvGrpSpPr/>
            <p:nvPr/>
          </p:nvGrpSpPr>
          <p:grpSpPr>
            <a:xfrm>
              <a:off x="753815" y="761643"/>
              <a:ext cx="791669" cy="387511"/>
              <a:chOff x="5556910" y="803178"/>
              <a:chExt cx="791669" cy="387511"/>
            </a:xfrm>
          </p:grpSpPr>
          <p:sp>
            <p:nvSpPr>
              <p:cNvPr id="86" name="Rectangle 85"/>
              <p:cNvSpPr>
                <a:spLocks noChangeAspect="1"/>
              </p:cNvSpPr>
              <p:nvPr/>
            </p:nvSpPr>
            <p:spPr>
              <a:xfrm>
                <a:off x="5556910" y="803178"/>
                <a:ext cx="396000" cy="387511"/>
              </a:xfrm>
              <a:prstGeom prst="rect">
                <a:avLst/>
              </a:prstGeom>
              <a:noFill/>
              <a:ln w="38100" cmpd="sng"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7" name="Rectangle 86"/>
              <p:cNvSpPr>
                <a:spLocks noChangeAspect="1"/>
              </p:cNvSpPr>
              <p:nvPr/>
            </p:nvSpPr>
            <p:spPr>
              <a:xfrm>
                <a:off x="5952579" y="803178"/>
                <a:ext cx="396000" cy="387511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38100" cmpd="sng"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83" name="TextBox 82"/>
            <p:cNvSpPr txBox="1"/>
            <p:nvPr/>
          </p:nvSpPr>
          <p:spPr>
            <a:xfrm>
              <a:off x="745416" y="755276"/>
              <a:ext cx="35384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 </a:t>
              </a:r>
              <a:r>
                <a:rPr lang="en-US" altLang="zh-CN" dirty="0" smtClean="0"/>
                <a:t>6</a:t>
              </a:r>
              <a:endParaRPr lang="en-US" dirty="0"/>
            </a:p>
          </p:txBody>
        </p:sp>
        <p:grpSp>
          <p:nvGrpSpPr>
            <p:cNvPr id="49" name="Group 48"/>
            <p:cNvGrpSpPr/>
            <p:nvPr/>
          </p:nvGrpSpPr>
          <p:grpSpPr>
            <a:xfrm>
              <a:off x="745416" y="1275797"/>
              <a:ext cx="800068" cy="393878"/>
              <a:chOff x="3491226" y="495266"/>
              <a:chExt cx="800068" cy="393878"/>
            </a:xfrm>
          </p:grpSpPr>
          <p:grpSp>
            <p:nvGrpSpPr>
              <p:cNvPr id="74" name="Group 73"/>
              <p:cNvGrpSpPr/>
              <p:nvPr/>
            </p:nvGrpSpPr>
            <p:grpSpPr>
              <a:xfrm>
                <a:off x="3499625" y="501633"/>
                <a:ext cx="791669" cy="387511"/>
                <a:chOff x="5556910" y="803178"/>
                <a:chExt cx="791669" cy="387511"/>
              </a:xfrm>
            </p:grpSpPr>
            <p:sp>
              <p:nvSpPr>
                <p:cNvPr id="79" name="Rectangle 78"/>
                <p:cNvSpPr>
                  <a:spLocks noChangeAspect="1"/>
                </p:cNvSpPr>
                <p:nvPr/>
              </p:nvSpPr>
              <p:spPr>
                <a:xfrm>
                  <a:off x="5556910" y="803178"/>
                  <a:ext cx="396000" cy="387511"/>
                </a:xfrm>
                <a:prstGeom prst="rect">
                  <a:avLst/>
                </a:prstGeom>
                <a:noFill/>
                <a:ln w="38100" cmpd="sng"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0" name="Rectangle 79"/>
                <p:cNvSpPr>
                  <a:spLocks noChangeAspect="1"/>
                </p:cNvSpPr>
                <p:nvPr/>
              </p:nvSpPr>
              <p:spPr>
                <a:xfrm>
                  <a:off x="5952579" y="803178"/>
                  <a:ext cx="396000" cy="387511"/>
                </a:xfrm>
                <a:prstGeom prst="rect">
                  <a:avLst/>
                </a:prstGeom>
                <a:solidFill>
                  <a:srgbClr val="BFBFBF"/>
                </a:solidFill>
                <a:ln w="38100" cmpd="sng"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76" name="TextBox 75"/>
              <p:cNvSpPr txBox="1"/>
              <p:nvPr/>
            </p:nvSpPr>
            <p:spPr>
              <a:xfrm>
                <a:off x="3491226" y="495266"/>
                <a:ext cx="353845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 </a:t>
                </a:r>
                <a:r>
                  <a:rPr lang="en-US" dirty="0" smtClean="0"/>
                  <a:t>5</a:t>
                </a:r>
                <a:endParaRPr lang="en-US" dirty="0"/>
              </a:p>
            </p:txBody>
          </p:sp>
        </p:grpSp>
        <p:grpSp>
          <p:nvGrpSpPr>
            <p:cNvPr id="50" name="Group 49"/>
            <p:cNvGrpSpPr/>
            <p:nvPr/>
          </p:nvGrpSpPr>
          <p:grpSpPr>
            <a:xfrm>
              <a:off x="745416" y="1807135"/>
              <a:ext cx="800068" cy="393878"/>
              <a:chOff x="3491226" y="495266"/>
              <a:chExt cx="800068" cy="393878"/>
            </a:xfrm>
          </p:grpSpPr>
          <p:grpSp>
            <p:nvGrpSpPr>
              <p:cNvPr id="67" name="Group 66"/>
              <p:cNvGrpSpPr/>
              <p:nvPr/>
            </p:nvGrpSpPr>
            <p:grpSpPr>
              <a:xfrm>
                <a:off x="3499625" y="501633"/>
                <a:ext cx="791669" cy="387511"/>
                <a:chOff x="5556910" y="803178"/>
                <a:chExt cx="791669" cy="387511"/>
              </a:xfrm>
            </p:grpSpPr>
            <p:sp>
              <p:nvSpPr>
                <p:cNvPr id="72" name="Rectangle 71"/>
                <p:cNvSpPr>
                  <a:spLocks noChangeAspect="1"/>
                </p:cNvSpPr>
                <p:nvPr/>
              </p:nvSpPr>
              <p:spPr>
                <a:xfrm>
                  <a:off x="5556910" y="803178"/>
                  <a:ext cx="396000" cy="387511"/>
                </a:xfrm>
                <a:prstGeom prst="rect">
                  <a:avLst/>
                </a:prstGeom>
                <a:noFill/>
                <a:ln w="38100" cmpd="sng"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3" name="Rectangle 72"/>
                <p:cNvSpPr>
                  <a:spLocks noChangeAspect="1"/>
                </p:cNvSpPr>
                <p:nvPr/>
              </p:nvSpPr>
              <p:spPr>
                <a:xfrm>
                  <a:off x="5952579" y="803178"/>
                  <a:ext cx="396000" cy="387511"/>
                </a:xfrm>
                <a:prstGeom prst="rect">
                  <a:avLst/>
                </a:prstGeom>
                <a:solidFill>
                  <a:srgbClr val="BFBFBF"/>
                </a:solidFill>
                <a:ln w="38100" cmpd="sng"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69" name="TextBox 68"/>
              <p:cNvSpPr txBox="1"/>
              <p:nvPr/>
            </p:nvSpPr>
            <p:spPr>
              <a:xfrm>
                <a:off x="3491226" y="495266"/>
                <a:ext cx="353845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 4</a:t>
                </a:r>
              </a:p>
            </p:txBody>
          </p:sp>
        </p:grpSp>
        <p:grpSp>
          <p:nvGrpSpPr>
            <p:cNvPr id="51" name="Group 50"/>
            <p:cNvGrpSpPr/>
            <p:nvPr/>
          </p:nvGrpSpPr>
          <p:grpSpPr>
            <a:xfrm>
              <a:off x="745416" y="2334380"/>
              <a:ext cx="800068" cy="400211"/>
              <a:chOff x="3491226" y="488933"/>
              <a:chExt cx="800068" cy="400211"/>
            </a:xfrm>
          </p:grpSpPr>
          <p:grpSp>
            <p:nvGrpSpPr>
              <p:cNvPr id="60" name="Group 59"/>
              <p:cNvGrpSpPr/>
              <p:nvPr/>
            </p:nvGrpSpPr>
            <p:grpSpPr>
              <a:xfrm>
                <a:off x="3499625" y="501633"/>
                <a:ext cx="791669" cy="387511"/>
                <a:chOff x="5556910" y="803178"/>
                <a:chExt cx="791669" cy="387511"/>
              </a:xfrm>
            </p:grpSpPr>
            <p:sp>
              <p:nvSpPr>
                <p:cNvPr id="65" name="Rectangle 64"/>
                <p:cNvSpPr>
                  <a:spLocks noChangeAspect="1"/>
                </p:cNvSpPr>
                <p:nvPr/>
              </p:nvSpPr>
              <p:spPr>
                <a:xfrm>
                  <a:off x="5556910" y="803178"/>
                  <a:ext cx="396000" cy="387511"/>
                </a:xfrm>
                <a:prstGeom prst="rect">
                  <a:avLst/>
                </a:prstGeom>
                <a:noFill/>
                <a:ln w="38100" cmpd="sng"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6" name="Rectangle 65"/>
                <p:cNvSpPr>
                  <a:spLocks noChangeAspect="1"/>
                </p:cNvSpPr>
                <p:nvPr/>
              </p:nvSpPr>
              <p:spPr>
                <a:xfrm>
                  <a:off x="5952579" y="803178"/>
                  <a:ext cx="396000" cy="387511"/>
                </a:xfrm>
                <a:prstGeom prst="rect">
                  <a:avLst/>
                </a:prstGeom>
                <a:solidFill>
                  <a:srgbClr val="BFBFBF"/>
                </a:solidFill>
                <a:ln w="38100" cmpd="sng"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61" name="TextBox 60"/>
              <p:cNvSpPr txBox="1"/>
              <p:nvPr/>
            </p:nvSpPr>
            <p:spPr>
              <a:xfrm>
                <a:off x="3885340" y="488933"/>
                <a:ext cx="353845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 smtClean="0"/>
                  <a:t> 3</a:t>
                </a:r>
                <a:endParaRPr lang="en-US" dirty="0"/>
              </a:p>
            </p:txBody>
          </p:sp>
          <p:sp>
            <p:nvSpPr>
              <p:cNvPr id="62" name="TextBox 61"/>
              <p:cNvSpPr txBox="1"/>
              <p:nvPr/>
            </p:nvSpPr>
            <p:spPr>
              <a:xfrm>
                <a:off x="3491226" y="495266"/>
                <a:ext cx="353845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 </a:t>
                </a:r>
                <a:r>
                  <a:rPr lang="en-US" dirty="0" smtClean="0"/>
                  <a:t>5</a:t>
                </a:r>
                <a:endParaRPr lang="en-US" dirty="0"/>
              </a:p>
            </p:txBody>
          </p:sp>
        </p:grpSp>
        <p:grpSp>
          <p:nvGrpSpPr>
            <p:cNvPr id="52" name="Group 51"/>
            <p:cNvGrpSpPr/>
            <p:nvPr/>
          </p:nvGrpSpPr>
          <p:grpSpPr>
            <a:xfrm>
              <a:off x="745416" y="2886103"/>
              <a:ext cx="800068" cy="393878"/>
              <a:chOff x="3491226" y="495266"/>
              <a:chExt cx="800068" cy="393878"/>
            </a:xfrm>
          </p:grpSpPr>
          <p:grpSp>
            <p:nvGrpSpPr>
              <p:cNvPr id="53" name="Group 52"/>
              <p:cNvGrpSpPr/>
              <p:nvPr/>
            </p:nvGrpSpPr>
            <p:grpSpPr>
              <a:xfrm>
                <a:off x="3499625" y="501633"/>
                <a:ext cx="791669" cy="387511"/>
                <a:chOff x="5556910" y="803178"/>
                <a:chExt cx="791669" cy="387511"/>
              </a:xfrm>
            </p:grpSpPr>
            <p:sp>
              <p:nvSpPr>
                <p:cNvPr id="58" name="Rectangle 57"/>
                <p:cNvSpPr>
                  <a:spLocks noChangeAspect="1"/>
                </p:cNvSpPr>
                <p:nvPr/>
              </p:nvSpPr>
              <p:spPr>
                <a:xfrm>
                  <a:off x="5556910" y="803178"/>
                  <a:ext cx="396000" cy="387511"/>
                </a:xfrm>
                <a:prstGeom prst="rect">
                  <a:avLst/>
                </a:prstGeom>
                <a:noFill/>
                <a:ln w="38100" cmpd="sng"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9" name="Rectangle 58"/>
                <p:cNvSpPr>
                  <a:spLocks noChangeAspect="1"/>
                </p:cNvSpPr>
                <p:nvPr/>
              </p:nvSpPr>
              <p:spPr>
                <a:xfrm>
                  <a:off x="5952579" y="803178"/>
                  <a:ext cx="396000" cy="387511"/>
                </a:xfrm>
                <a:prstGeom prst="rect">
                  <a:avLst/>
                </a:prstGeom>
                <a:solidFill>
                  <a:srgbClr val="BFBFBF"/>
                </a:solidFill>
                <a:ln w="38100" cmpd="sng"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55" name="TextBox 54"/>
              <p:cNvSpPr txBox="1"/>
              <p:nvPr/>
            </p:nvSpPr>
            <p:spPr>
              <a:xfrm>
                <a:off x="3491226" y="495266"/>
                <a:ext cx="353845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 3</a:t>
                </a:r>
              </a:p>
            </p:txBody>
          </p:sp>
        </p:grpSp>
        <p:grpSp>
          <p:nvGrpSpPr>
            <p:cNvPr id="89" name="Group 88"/>
            <p:cNvGrpSpPr/>
            <p:nvPr/>
          </p:nvGrpSpPr>
          <p:grpSpPr>
            <a:xfrm>
              <a:off x="2553815" y="742576"/>
              <a:ext cx="791669" cy="400211"/>
              <a:chOff x="3499625" y="488933"/>
              <a:chExt cx="791669" cy="400211"/>
            </a:xfrm>
          </p:grpSpPr>
          <p:grpSp>
            <p:nvGrpSpPr>
              <p:cNvPr id="122" name="Group 121"/>
              <p:cNvGrpSpPr/>
              <p:nvPr/>
            </p:nvGrpSpPr>
            <p:grpSpPr>
              <a:xfrm>
                <a:off x="3499625" y="501633"/>
                <a:ext cx="791669" cy="387511"/>
                <a:chOff x="5556910" y="803178"/>
                <a:chExt cx="791669" cy="387511"/>
              </a:xfrm>
            </p:grpSpPr>
            <p:sp>
              <p:nvSpPr>
                <p:cNvPr id="127" name="Rectangle 126"/>
                <p:cNvSpPr>
                  <a:spLocks noChangeAspect="1"/>
                </p:cNvSpPr>
                <p:nvPr/>
              </p:nvSpPr>
              <p:spPr>
                <a:xfrm>
                  <a:off x="5556910" y="803178"/>
                  <a:ext cx="396000" cy="387511"/>
                </a:xfrm>
                <a:prstGeom prst="rect">
                  <a:avLst/>
                </a:prstGeom>
                <a:solidFill>
                  <a:srgbClr val="BFBFBF"/>
                </a:solidFill>
                <a:ln w="38100" cmpd="sng"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8" name="Rectangle 127"/>
                <p:cNvSpPr>
                  <a:spLocks noChangeAspect="1"/>
                </p:cNvSpPr>
                <p:nvPr/>
              </p:nvSpPr>
              <p:spPr>
                <a:xfrm>
                  <a:off x="5952579" y="803178"/>
                  <a:ext cx="396000" cy="387511"/>
                </a:xfrm>
                <a:prstGeom prst="rect">
                  <a:avLst/>
                </a:prstGeom>
                <a:noFill/>
                <a:ln w="38100" cmpd="sng"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23" name="TextBox 122"/>
              <p:cNvSpPr txBox="1"/>
              <p:nvPr/>
            </p:nvSpPr>
            <p:spPr>
              <a:xfrm>
                <a:off x="3885340" y="488933"/>
                <a:ext cx="353845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 smtClean="0"/>
                  <a:t> 2</a:t>
                </a:r>
                <a:endParaRPr lang="en-US" dirty="0"/>
              </a:p>
            </p:txBody>
          </p:sp>
        </p:grpSp>
        <p:grpSp>
          <p:nvGrpSpPr>
            <p:cNvPr id="90" name="Group 89"/>
            <p:cNvGrpSpPr/>
            <p:nvPr/>
          </p:nvGrpSpPr>
          <p:grpSpPr>
            <a:xfrm>
              <a:off x="2553815" y="1263097"/>
              <a:ext cx="791669" cy="400211"/>
              <a:chOff x="3499625" y="488933"/>
              <a:chExt cx="791669" cy="400211"/>
            </a:xfrm>
          </p:grpSpPr>
          <p:grpSp>
            <p:nvGrpSpPr>
              <p:cNvPr id="115" name="Group 114"/>
              <p:cNvGrpSpPr/>
              <p:nvPr/>
            </p:nvGrpSpPr>
            <p:grpSpPr>
              <a:xfrm>
                <a:off x="3499625" y="501633"/>
                <a:ext cx="791669" cy="387511"/>
                <a:chOff x="5556910" y="803178"/>
                <a:chExt cx="791669" cy="387511"/>
              </a:xfrm>
            </p:grpSpPr>
            <p:sp>
              <p:nvSpPr>
                <p:cNvPr id="120" name="Rectangle 119"/>
                <p:cNvSpPr>
                  <a:spLocks noChangeAspect="1"/>
                </p:cNvSpPr>
                <p:nvPr/>
              </p:nvSpPr>
              <p:spPr>
                <a:xfrm>
                  <a:off x="5556910" y="803178"/>
                  <a:ext cx="396000" cy="387511"/>
                </a:xfrm>
                <a:prstGeom prst="rect">
                  <a:avLst/>
                </a:prstGeom>
                <a:solidFill>
                  <a:srgbClr val="BFBFBF"/>
                </a:solidFill>
                <a:ln w="38100" cmpd="sng"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1" name="Rectangle 120"/>
                <p:cNvSpPr>
                  <a:spLocks noChangeAspect="1"/>
                </p:cNvSpPr>
                <p:nvPr/>
              </p:nvSpPr>
              <p:spPr>
                <a:xfrm>
                  <a:off x="5952579" y="803178"/>
                  <a:ext cx="396000" cy="387511"/>
                </a:xfrm>
                <a:prstGeom prst="rect">
                  <a:avLst/>
                </a:prstGeom>
                <a:noFill/>
                <a:ln w="38100" cmpd="sng"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16" name="TextBox 115"/>
              <p:cNvSpPr txBox="1"/>
              <p:nvPr/>
            </p:nvSpPr>
            <p:spPr>
              <a:xfrm>
                <a:off x="3885340" y="488933"/>
                <a:ext cx="353845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 smtClean="0"/>
                  <a:t> 3</a:t>
                </a:r>
                <a:endParaRPr lang="en-US" dirty="0"/>
              </a:p>
            </p:txBody>
          </p:sp>
        </p:grpSp>
        <p:grpSp>
          <p:nvGrpSpPr>
            <p:cNvPr id="91" name="Group 90"/>
            <p:cNvGrpSpPr/>
            <p:nvPr/>
          </p:nvGrpSpPr>
          <p:grpSpPr>
            <a:xfrm>
              <a:off x="2553815" y="1794435"/>
              <a:ext cx="791669" cy="400211"/>
              <a:chOff x="3499625" y="488933"/>
              <a:chExt cx="791669" cy="400211"/>
            </a:xfrm>
          </p:grpSpPr>
          <p:grpSp>
            <p:nvGrpSpPr>
              <p:cNvPr id="108" name="Group 107"/>
              <p:cNvGrpSpPr/>
              <p:nvPr/>
            </p:nvGrpSpPr>
            <p:grpSpPr>
              <a:xfrm>
                <a:off x="3499625" y="501633"/>
                <a:ext cx="791669" cy="387511"/>
                <a:chOff x="5556910" y="803178"/>
                <a:chExt cx="791669" cy="387511"/>
              </a:xfrm>
            </p:grpSpPr>
            <p:sp>
              <p:nvSpPr>
                <p:cNvPr id="113" name="Rectangle 112"/>
                <p:cNvSpPr>
                  <a:spLocks noChangeAspect="1"/>
                </p:cNvSpPr>
                <p:nvPr/>
              </p:nvSpPr>
              <p:spPr>
                <a:xfrm>
                  <a:off x="5556910" y="803178"/>
                  <a:ext cx="396000" cy="387511"/>
                </a:xfrm>
                <a:prstGeom prst="rect">
                  <a:avLst/>
                </a:prstGeom>
                <a:solidFill>
                  <a:srgbClr val="BFBFBF"/>
                </a:solidFill>
                <a:ln w="38100" cmpd="sng"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4" name="Rectangle 113"/>
                <p:cNvSpPr>
                  <a:spLocks noChangeAspect="1"/>
                </p:cNvSpPr>
                <p:nvPr/>
              </p:nvSpPr>
              <p:spPr>
                <a:xfrm>
                  <a:off x="5952579" y="803178"/>
                  <a:ext cx="396000" cy="387511"/>
                </a:xfrm>
                <a:prstGeom prst="rect">
                  <a:avLst/>
                </a:prstGeom>
                <a:noFill/>
                <a:ln w="38100" cmpd="sng"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09" name="TextBox 108"/>
              <p:cNvSpPr txBox="1"/>
              <p:nvPr/>
            </p:nvSpPr>
            <p:spPr>
              <a:xfrm>
                <a:off x="3885340" y="488933"/>
                <a:ext cx="353845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 smtClean="0"/>
                  <a:t> 4</a:t>
                </a:r>
                <a:endParaRPr lang="en-US" dirty="0"/>
              </a:p>
            </p:txBody>
          </p:sp>
        </p:grpSp>
        <p:grpSp>
          <p:nvGrpSpPr>
            <p:cNvPr id="92" name="Group 91"/>
            <p:cNvGrpSpPr/>
            <p:nvPr/>
          </p:nvGrpSpPr>
          <p:grpSpPr>
            <a:xfrm>
              <a:off x="2553815" y="2328013"/>
              <a:ext cx="791669" cy="400211"/>
              <a:chOff x="3499625" y="488933"/>
              <a:chExt cx="791669" cy="400211"/>
            </a:xfrm>
          </p:grpSpPr>
          <p:grpSp>
            <p:nvGrpSpPr>
              <p:cNvPr id="101" name="Group 100"/>
              <p:cNvGrpSpPr/>
              <p:nvPr/>
            </p:nvGrpSpPr>
            <p:grpSpPr>
              <a:xfrm>
                <a:off x="3499625" y="501633"/>
                <a:ext cx="791669" cy="387511"/>
                <a:chOff x="5556910" y="803178"/>
                <a:chExt cx="791669" cy="387511"/>
              </a:xfrm>
            </p:grpSpPr>
            <p:sp>
              <p:nvSpPr>
                <p:cNvPr id="106" name="Rectangle 105"/>
                <p:cNvSpPr>
                  <a:spLocks noChangeAspect="1"/>
                </p:cNvSpPr>
                <p:nvPr/>
              </p:nvSpPr>
              <p:spPr>
                <a:xfrm>
                  <a:off x="5556910" y="803178"/>
                  <a:ext cx="396000" cy="387511"/>
                </a:xfrm>
                <a:prstGeom prst="rect">
                  <a:avLst/>
                </a:prstGeom>
                <a:solidFill>
                  <a:srgbClr val="BFBFBF"/>
                </a:solidFill>
                <a:ln w="38100" cmpd="sng"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7" name="Rectangle 106"/>
                <p:cNvSpPr>
                  <a:spLocks noChangeAspect="1"/>
                </p:cNvSpPr>
                <p:nvPr/>
              </p:nvSpPr>
              <p:spPr>
                <a:xfrm>
                  <a:off x="5952579" y="803178"/>
                  <a:ext cx="396000" cy="387511"/>
                </a:xfrm>
                <a:prstGeom prst="rect">
                  <a:avLst/>
                </a:prstGeom>
                <a:noFill/>
                <a:ln w="38100" cmpd="sng"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02" name="TextBox 101"/>
              <p:cNvSpPr txBox="1"/>
              <p:nvPr/>
            </p:nvSpPr>
            <p:spPr>
              <a:xfrm>
                <a:off x="3885340" y="488933"/>
                <a:ext cx="353845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 smtClean="0"/>
                  <a:t> 7</a:t>
                </a:r>
                <a:endParaRPr lang="en-US" dirty="0"/>
              </a:p>
            </p:txBody>
          </p:sp>
        </p:grpSp>
        <p:grpSp>
          <p:nvGrpSpPr>
            <p:cNvPr id="93" name="Group 92"/>
            <p:cNvGrpSpPr/>
            <p:nvPr/>
          </p:nvGrpSpPr>
          <p:grpSpPr>
            <a:xfrm>
              <a:off x="2553815" y="2873403"/>
              <a:ext cx="791669" cy="400211"/>
              <a:chOff x="3499625" y="488933"/>
              <a:chExt cx="791669" cy="400211"/>
            </a:xfrm>
          </p:grpSpPr>
          <p:grpSp>
            <p:nvGrpSpPr>
              <p:cNvPr id="94" name="Group 93"/>
              <p:cNvGrpSpPr/>
              <p:nvPr/>
            </p:nvGrpSpPr>
            <p:grpSpPr>
              <a:xfrm>
                <a:off x="3499625" y="501633"/>
                <a:ext cx="791669" cy="387511"/>
                <a:chOff x="5556910" y="803178"/>
                <a:chExt cx="791669" cy="387511"/>
              </a:xfrm>
            </p:grpSpPr>
            <p:sp>
              <p:nvSpPr>
                <p:cNvPr id="99" name="Rectangle 98"/>
                <p:cNvSpPr>
                  <a:spLocks noChangeAspect="1"/>
                </p:cNvSpPr>
                <p:nvPr/>
              </p:nvSpPr>
              <p:spPr>
                <a:xfrm>
                  <a:off x="5556910" y="803178"/>
                  <a:ext cx="396000" cy="387511"/>
                </a:xfrm>
                <a:prstGeom prst="rect">
                  <a:avLst/>
                </a:prstGeom>
                <a:solidFill>
                  <a:srgbClr val="BFBFBF"/>
                </a:solidFill>
                <a:ln w="38100" cmpd="sng"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0" name="Rectangle 99"/>
                <p:cNvSpPr>
                  <a:spLocks noChangeAspect="1"/>
                </p:cNvSpPr>
                <p:nvPr/>
              </p:nvSpPr>
              <p:spPr>
                <a:xfrm>
                  <a:off x="5952579" y="803178"/>
                  <a:ext cx="396000" cy="387511"/>
                </a:xfrm>
                <a:prstGeom prst="rect">
                  <a:avLst/>
                </a:prstGeom>
                <a:noFill/>
                <a:ln w="38100" cmpd="sng"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95" name="TextBox 94"/>
              <p:cNvSpPr txBox="1"/>
              <p:nvPr/>
            </p:nvSpPr>
            <p:spPr>
              <a:xfrm>
                <a:off x="3885340" y="488933"/>
                <a:ext cx="353845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 smtClean="0"/>
                  <a:t> 7</a:t>
                </a:r>
                <a:endParaRPr lang="en-US" dirty="0"/>
              </a:p>
            </p:txBody>
          </p:sp>
        </p:grpSp>
        <p:sp>
          <p:nvSpPr>
            <p:cNvPr id="130" name="Right Arrow 129"/>
            <p:cNvSpPr/>
            <p:nvPr/>
          </p:nvSpPr>
          <p:spPr>
            <a:xfrm>
              <a:off x="1854454" y="1844098"/>
              <a:ext cx="406908" cy="344215"/>
            </a:xfrm>
            <a:prstGeom prst="rightArrow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Right Arrow 130"/>
            <p:cNvSpPr/>
            <p:nvPr/>
          </p:nvSpPr>
          <p:spPr>
            <a:xfrm>
              <a:off x="3657854" y="1818698"/>
              <a:ext cx="406908" cy="344215"/>
            </a:xfrm>
            <a:prstGeom prst="rightArrow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TextBox 131"/>
            <p:cNvSpPr txBox="1"/>
            <p:nvPr/>
          </p:nvSpPr>
          <p:spPr>
            <a:xfrm>
              <a:off x="1139530" y="748943"/>
              <a:ext cx="35384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/>
                <a:t> 7</a:t>
              </a:r>
              <a:endParaRPr lang="en-US" dirty="0"/>
            </a:p>
          </p:txBody>
        </p:sp>
        <p:sp>
          <p:nvSpPr>
            <p:cNvPr id="133" name="TextBox 132"/>
            <p:cNvSpPr txBox="1"/>
            <p:nvPr/>
          </p:nvSpPr>
          <p:spPr>
            <a:xfrm>
              <a:off x="1139530" y="1269464"/>
              <a:ext cx="35384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/>
                <a:t> 7</a:t>
              </a:r>
              <a:endParaRPr lang="en-US" dirty="0"/>
            </a:p>
          </p:txBody>
        </p:sp>
        <p:sp>
          <p:nvSpPr>
            <p:cNvPr id="135" name="TextBox 134"/>
            <p:cNvSpPr txBox="1"/>
            <p:nvPr/>
          </p:nvSpPr>
          <p:spPr>
            <a:xfrm>
              <a:off x="1139530" y="1800802"/>
              <a:ext cx="35384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/>
                <a:t> 2</a:t>
              </a:r>
              <a:endParaRPr lang="en-US" dirty="0"/>
            </a:p>
          </p:txBody>
        </p:sp>
        <p:sp>
          <p:nvSpPr>
            <p:cNvPr id="136" name="TextBox 135"/>
            <p:cNvSpPr txBox="1"/>
            <p:nvPr/>
          </p:nvSpPr>
          <p:spPr>
            <a:xfrm>
              <a:off x="1139530" y="2879770"/>
              <a:ext cx="35384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/>
                <a:t> 4</a:t>
              </a:r>
              <a:endParaRPr lang="en-US" dirty="0"/>
            </a:p>
          </p:txBody>
        </p:sp>
        <p:sp>
          <p:nvSpPr>
            <p:cNvPr id="137" name="TextBox 136"/>
            <p:cNvSpPr txBox="1"/>
            <p:nvPr/>
          </p:nvSpPr>
          <p:spPr>
            <a:xfrm>
              <a:off x="2545416" y="748909"/>
              <a:ext cx="35384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 4</a:t>
              </a:r>
            </a:p>
          </p:txBody>
        </p:sp>
        <p:sp>
          <p:nvSpPr>
            <p:cNvPr id="138" name="TextBox 137"/>
            <p:cNvSpPr txBox="1"/>
            <p:nvPr/>
          </p:nvSpPr>
          <p:spPr>
            <a:xfrm>
              <a:off x="2545416" y="1269430"/>
              <a:ext cx="35384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 </a:t>
              </a:r>
              <a:r>
                <a:rPr lang="en-US" dirty="0" smtClean="0"/>
                <a:t>5</a:t>
              </a:r>
              <a:endParaRPr lang="en-US" dirty="0"/>
            </a:p>
          </p:txBody>
        </p:sp>
        <p:sp>
          <p:nvSpPr>
            <p:cNvPr id="139" name="TextBox 138"/>
            <p:cNvSpPr txBox="1"/>
            <p:nvPr/>
          </p:nvSpPr>
          <p:spPr>
            <a:xfrm>
              <a:off x="2545416" y="1800768"/>
              <a:ext cx="35384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 3</a:t>
              </a:r>
            </a:p>
          </p:txBody>
        </p:sp>
        <p:sp>
          <p:nvSpPr>
            <p:cNvPr id="140" name="TextBox 139"/>
            <p:cNvSpPr txBox="1"/>
            <p:nvPr/>
          </p:nvSpPr>
          <p:spPr>
            <a:xfrm>
              <a:off x="2545416" y="2334346"/>
              <a:ext cx="35384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 6</a:t>
              </a:r>
            </a:p>
          </p:txBody>
        </p:sp>
        <p:sp>
          <p:nvSpPr>
            <p:cNvPr id="141" name="TextBox 140"/>
            <p:cNvSpPr txBox="1"/>
            <p:nvPr/>
          </p:nvSpPr>
          <p:spPr>
            <a:xfrm>
              <a:off x="2545416" y="2879736"/>
              <a:ext cx="35384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 </a:t>
              </a:r>
              <a:r>
                <a:rPr lang="en-US" dirty="0" smtClean="0"/>
                <a:t>5</a:t>
              </a:r>
              <a:endParaRPr lang="en-US" dirty="0"/>
            </a:p>
          </p:txBody>
        </p:sp>
        <p:grpSp>
          <p:nvGrpSpPr>
            <p:cNvPr id="147" name="Group 146"/>
            <p:cNvGrpSpPr/>
            <p:nvPr/>
          </p:nvGrpSpPr>
          <p:grpSpPr>
            <a:xfrm>
              <a:off x="4345416" y="736243"/>
              <a:ext cx="800068" cy="2531038"/>
              <a:chOff x="4345416" y="736243"/>
              <a:chExt cx="800068" cy="2531038"/>
            </a:xfrm>
          </p:grpSpPr>
          <p:grpSp>
            <p:nvGrpSpPr>
              <p:cNvPr id="13" name="Group 12"/>
              <p:cNvGrpSpPr/>
              <p:nvPr/>
            </p:nvGrpSpPr>
            <p:grpSpPr>
              <a:xfrm>
                <a:off x="4345416" y="736243"/>
                <a:ext cx="800068" cy="400211"/>
                <a:chOff x="3491226" y="488933"/>
                <a:chExt cx="800068" cy="400211"/>
              </a:xfrm>
            </p:grpSpPr>
            <p:grpSp>
              <p:nvGrpSpPr>
                <p:cNvPr id="7" name="Group 6"/>
                <p:cNvGrpSpPr/>
                <p:nvPr/>
              </p:nvGrpSpPr>
              <p:grpSpPr>
                <a:xfrm>
                  <a:off x="3499625" y="501633"/>
                  <a:ext cx="791669" cy="387511"/>
                  <a:chOff x="5556910" y="803178"/>
                  <a:chExt cx="791669" cy="387511"/>
                </a:xfrm>
              </p:grpSpPr>
              <p:sp>
                <p:nvSpPr>
                  <p:cNvPr id="5" name="Rectangle 4"/>
                  <p:cNvSpPr>
                    <a:spLocks noChangeAspect="1"/>
                  </p:cNvSpPr>
                  <p:nvPr/>
                </p:nvSpPr>
                <p:spPr>
                  <a:xfrm>
                    <a:off x="5556910" y="803178"/>
                    <a:ext cx="396000" cy="387511"/>
                  </a:xfrm>
                  <a:prstGeom prst="rect">
                    <a:avLst/>
                  </a:prstGeom>
                  <a:noFill/>
                  <a:ln w="38100" cmpd="sng"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" name="Rectangle 5"/>
                  <p:cNvSpPr>
                    <a:spLocks noChangeAspect="1"/>
                  </p:cNvSpPr>
                  <p:nvPr/>
                </p:nvSpPr>
                <p:spPr>
                  <a:xfrm>
                    <a:off x="5952579" y="803178"/>
                    <a:ext cx="396000" cy="387511"/>
                  </a:xfrm>
                  <a:prstGeom prst="rect">
                    <a:avLst/>
                  </a:prstGeom>
                  <a:noFill/>
                  <a:ln w="38100" cmpd="sng"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10" name="TextBox 9"/>
                <p:cNvSpPr txBox="1"/>
                <p:nvPr/>
              </p:nvSpPr>
              <p:spPr>
                <a:xfrm>
                  <a:off x="3885340" y="488933"/>
                  <a:ext cx="353845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dirty="0" smtClean="0"/>
                    <a:t> 4</a:t>
                  </a:r>
                  <a:endParaRPr lang="en-US" dirty="0"/>
                </a:p>
              </p:txBody>
            </p:sp>
            <p:sp>
              <p:nvSpPr>
                <p:cNvPr id="11" name="TextBox 10"/>
                <p:cNvSpPr txBox="1"/>
                <p:nvPr/>
              </p:nvSpPr>
              <p:spPr>
                <a:xfrm>
                  <a:off x="3491226" y="495266"/>
                  <a:ext cx="353845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 3</a:t>
                  </a:r>
                </a:p>
              </p:txBody>
            </p:sp>
          </p:grpSp>
          <p:grpSp>
            <p:nvGrpSpPr>
              <p:cNvPr id="14" name="Group 13"/>
              <p:cNvGrpSpPr/>
              <p:nvPr/>
            </p:nvGrpSpPr>
            <p:grpSpPr>
              <a:xfrm>
                <a:off x="4345416" y="1256764"/>
                <a:ext cx="800068" cy="400211"/>
                <a:chOff x="3491226" y="488933"/>
                <a:chExt cx="800068" cy="400211"/>
              </a:xfrm>
            </p:grpSpPr>
            <p:grpSp>
              <p:nvGrpSpPr>
                <p:cNvPr id="15" name="Group 14"/>
                <p:cNvGrpSpPr/>
                <p:nvPr/>
              </p:nvGrpSpPr>
              <p:grpSpPr>
                <a:xfrm>
                  <a:off x="3499625" y="501633"/>
                  <a:ext cx="791669" cy="387511"/>
                  <a:chOff x="5556910" y="803178"/>
                  <a:chExt cx="791669" cy="387511"/>
                </a:xfrm>
              </p:grpSpPr>
              <p:sp>
                <p:nvSpPr>
                  <p:cNvPr id="20" name="Rectangle 19"/>
                  <p:cNvSpPr>
                    <a:spLocks noChangeAspect="1"/>
                  </p:cNvSpPr>
                  <p:nvPr/>
                </p:nvSpPr>
                <p:spPr>
                  <a:xfrm>
                    <a:off x="5556910" y="803178"/>
                    <a:ext cx="396000" cy="387511"/>
                  </a:xfrm>
                  <a:prstGeom prst="rect">
                    <a:avLst/>
                  </a:prstGeom>
                  <a:noFill/>
                  <a:ln w="38100" cmpd="sng"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1" name="Rectangle 20"/>
                  <p:cNvSpPr>
                    <a:spLocks noChangeAspect="1"/>
                  </p:cNvSpPr>
                  <p:nvPr/>
                </p:nvSpPr>
                <p:spPr>
                  <a:xfrm>
                    <a:off x="5952579" y="803178"/>
                    <a:ext cx="396000" cy="387511"/>
                  </a:xfrm>
                  <a:prstGeom prst="rect">
                    <a:avLst/>
                  </a:prstGeom>
                  <a:noFill/>
                  <a:ln w="38100" cmpd="sng"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16" name="TextBox 15"/>
                <p:cNvSpPr txBox="1"/>
                <p:nvPr/>
              </p:nvSpPr>
              <p:spPr>
                <a:xfrm>
                  <a:off x="3885340" y="488933"/>
                  <a:ext cx="353845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dirty="0" smtClean="0"/>
                    <a:t> 2</a:t>
                  </a:r>
                  <a:endParaRPr lang="en-US" dirty="0"/>
                </a:p>
              </p:txBody>
            </p:sp>
            <p:sp>
              <p:nvSpPr>
                <p:cNvPr id="17" name="TextBox 16"/>
                <p:cNvSpPr txBox="1"/>
                <p:nvPr/>
              </p:nvSpPr>
              <p:spPr>
                <a:xfrm>
                  <a:off x="3491226" y="495266"/>
                  <a:ext cx="353845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 </a:t>
                  </a:r>
                  <a:r>
                    <a:rPr lang="en-US" dirty="0" smtClean="0"/>
                    <a:t>4</a:t>
                  </a:r>
                  <a:endParaRPr lang="en-US" dirty="0"/>
                </a:p>
              </p:txBody>
            </p:sp>
          </p:grpSp>
          <p:grpSp>
            <p:nvGrpSpPr>
              <p:cNvPr id="22" name="Group 21"/>
              <p:cNvGrpSpPr/>
              <p:nvPr/>
            </p:nvGrpSpPr>
            <p:grpSpPr>
              <a:xfrm>
                <a:off x="4345416" y="1788102"/>
                <a:ext cx="800068" cy="400211"/>
                <a:chOff x="3491226" y="488933"/>
                <a:chExt cx="800068" cy="400211"/>
              </a:xfrm>
            </p:grpSpPr>
            <p:grpSp>
              <p:nvGrpSpPr>
                <p:cNvPr id="23" name="Group 22"/>
                <p:cNvGrpSpPr/>
                <p:nvPr/>
              </p:nvGrpSpPr>
              <p:grpSpPr>
                <a:xfrm>
                  <a:off x="3499625" y="501633"/>
                  <a:ext cx="791669" cy="387511"/>
                  <a:chOff x="5556910" y="803178"/>
                  <a:chExt cx="791669" cy="387511"/>
                </a:xfrm>
              </p:grpSpPr>
              <p:sp>
                <p:nvSpPr>
                  <p:cNvPr id="28" name="Rectangle 27"/>
                  <p:cNvSpPr>
                    <a:spLocks noChangeAspect="1"/>
                  </p:cNvSpPr>
                  <p:nvPr/>
                </p:nvSpPr>
                <p:spPr>
                  <a:xfrm>
                    <a:off x="5556910" y="803178"/>
                    <a:ext cx="396000" cy="387511"/>
                  </a:xfrm>
                  <a:prstGeom prst="rect">
                    <a:avLst/>
                  </a:prstGeom>
                  <a:noFill/>
                  <a:ln w="38100" cmpd="sng"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9" name="Rectangle 28"/>
                  <p:cNvSpPr>
                    <a:spLocks noChangeAspect="1"/>
                  </p:cNvSpPr>
                  <p:nvPr/>
                </p:nvSpPr>
                <p:spPr>
                  <a:xfrm>
                    <a:off x="5952579" y="803178"/>
                    <a:ext cx="396000" cy="387511"/>
                  </a:xfrm>
                  <a:prstGeom prst="rect">
                    <a:avLst/>
                  </a:prstGeom>
                  <a:noFill/>
                  <a:ln w="38100" cmpd="sng"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24" name="TextBox 23"/>
                <p:cNvSpPr txBox="1"/>
                <p:nvPr/>
              </p:nvSpPr>
              <p:spPr>
                <a:xfrm>
                  <a:off x="3885340" y="488933"/>
                  <a:ext cx="353845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dirty="0" smtClean="0"/>
                    <a:t> 3</a:t>
                  </a:r>
                  <a:endParaRPr lang="en-US" dirty="0"/>
                </a:p>
              </p:txBody>
            </p:sp>
            <p:sp>
              <p:nvSpPr>
                <p:cNvPr id="25" name="TextBox 24"/>
                <p:cNvSpPr txBox="1"/>
                <p:nvPr/>
              </p:nvSpPr>
              <p:spPr>
                <a:xfrm>
                  <a:off x="3491226" y="495266"/>
                  <a:ext cx="353845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 </a:t>
                  </a:r>
                  <a:r>
                    <a:rPr lang="en-US" dirty="0" smtClean="0"/>
                    <a:t>5</a:t>
                  </a:r>
                  <a:endParaRPr lang="en-US" dirty="0"/>
                </a:p>
              </p:txBody>
            </p:sp>
          </p:grpSp>
          <p:grpSp>
            <p:nvGrpSpPr>
              <p:cNvPr id="30" name="Group 29"/>
              <p:cNvGrpSpPr/>
              <p:nvPr/>
            </p:nvGrpSpPr>
            <p:grpSpPr>
              <a:xfrm>
                <a:off x="4345416" y="2321680"/>
                <a:ext cx="800068" cy="400211"/>
                <a:chOff x="3491226" y="488933"/>
                <a:chExt cx="800068" cy="400211"/>
              </a:xfrm>
            </p:grpSpPr>
            <p:grpSp>
              <p:nvGrpSpPr>
                <p:cNvPr id="31" name="Group 30"/>
                <p:cNvGrpSpPr/>
                <p:nvPr/>
              </p:nvGrpSpPr>
              <p:grpSpPr>
                <a:xfrm>
                  <a:off x="3499625" y="501633"/>
                  <a:ext cx="791669" cy="387511"/>
                  <a:chOff x="5556910" y="803178"/>
                  <a:chExt cx="791669" cy="387511"/>
                </a:xfrm>
              </p:grpSpPr>
              <p:sp>
                <p:nvSpPr>
                  <p:cNvPr id="36" name="Rectangle 35"/>
                  <p:cNvSpPr>
                    <a:spLocks noChangeAspect="1"/>
                  </p:cNvSpPr>
                  <p:nvPr/>
                </p:nvSpPr>
                <p:spPr>
                  <a:xfrm>
                    <a:off x="5556910" y="803178"/>
                    <a:ext cx="396000" cy="387511"/>
                  </a:xfrm>
                  <a:prstGeom prst="rect">
                    <a:avLst/>
                  </a:prstGeom>
                  <a:noFill/>
                  <a:ln w="38100" cmpd="sng"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7" name="Rectangle 36"/>
                  <p:cNvSpPr>
                    <a:spLocks noChangeAspect="1"/>
                  </p:cNvSpPr>
                  <p:nvPr/>
                </p:nvSpPr>
                <p:spPr>
                  <a:xfrm>
                    <a:off x="5952579" y="803178"/>
                    <a:ext cx="396000" cy="387511"/>
                  </a:xfrm>
                  <a:prstGeom prst="rect">
                    <a:avLst/>
                  </a:prstGeom>
                  <a:noFill/>
                  <a:ln w="38100" cmpd="sng"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32" name="TextBox 31"/>
                <p:cNvSpPr txBox="1"/>
                <p:nvPr/>
              </p:nvSpPr>
              <p:spPr>
                <a:xfrm>
                  <a:off x="3885340" y="488933"/>
                  <a:ext cx="353845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dirty="0" smtClean="0"/>
                    <a:t> 7</a:t>
                  </a:r>
                  <a:endParaRPr lang="en-US" dirty="0"/>
                </a:p>
              </p:txBody>
            </p:sp>
            <p:sp>
              <p:nvSpPr>
                <p:cNvPr id="33" name="TextBox 32"/>
                <p:cNvSpPr txBox="1"/>
                <p:nvPr/>
              </p:nvSpPr>
              <p:spPr>
                <a:xfrm>
                  <a:off x="3491226" y="495266"/>
                  <a:ext cx="353845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 </a:t>
                  </a:r>
                  <a:r>
                    <a:rPr lang="en-US" dirty="0" smtClean="0"/>
                    <a:t>5</a:t>
                  </a:r>
                  <a:endParaRPr lang="en-US" dirty="0"/>
                </a:p>
              </p:txBody>
            </p:sp>
          </p:grpSp>
          <p:grpSp>
            <p:nvGrpSpPr>
              <p:cNvPr id="38" name="Group 37"/>
              <p:cNvGrpSpPr/>
              <p:nvPr/>
            </p:nvGrpSpPr>
            <p:grpSpPr>
              <a:xfrm>
                <a:off x="4345416" y="2867070"/>
                <a:ext cx="800068" cy="400211"/>
                <a:chOff x="3491226" y="488933"/>
                <a:chExt cx="800068" cy="400211"/>
              </a:xfrm>
            </p:grpSpPr>
            <p:grpSp>
              <p:nvGrpSpPr>
                <p:cNvPr id="39" name="Group 38"/>
                <p:cNvGrpSpPr/>
                <p:nvPr/>
              </p:nvGrpSpPr>
              <p:grpSpPr>
                <a:xfrm>
                  <a:off x="3499625" y="501633"/>
                  <a:ext cx="791669" cy="387511"/>
                  <a:chOff x="5556910" y="803178"/>
                  <a:chExt cx="791669" cy="387511"/>
                </a:xfrm>
              </p:grpSpPr>
              <p:sp>
                <p:nvSpPr>
                  <p:cNvPr id="44" name="Rectangle 43"/>
                  <p:cNvSpPr>
                    <a:spLocks noChangeAspect="1"/>
                  </p:cNvSpPr>
                  <p:nvPr/>
                </p:nvSpPr>
                <p:spPr>
                  <a:xfrm>
                    <a:off x="5556910" y="803178"/>
                    <a:ext cx="396000" cy="387511"/>
                  </a:xfrm>
                  <a:prstGeom prst="rect">
                    <a:avLst/>
                  </a:prstGeom>
                  <a:noFill/>
                  <a:ln w="38100" cmpd="sng"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5" name="Rectangle 44"/>
                  <p:cNvSpPr>
                    <a:spLocks noChangeAspect="1"/>
                  </p:cNvSpPr>
                  <p:nvPr/>
                </p:nvSpPr>
                <p:spPr>
                  <a:xfrm>
                    <a:off x="5952579" y="803178"/>
                    <a:ext cx="396000" cy="387511"/>
                  </a:xfrm>
                  <a:prstGeom prst="rect">
                    <a:avLst/>
                  </a:prstGeom>
                  <a:noFill/>
                  <a:ln w="38100" cmpd="sng"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40" name="TextBox 39"/>
                <p:cNvSpPr txBox="1"/>
                <p:nvPr/>
              </p:nvSpPr>
              <p:spPr>
                <a:xfrm>
                  <a:off x="3885340" y="488933"/>
                  <a:ext cx="353845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dirty="0" smtClean="0"/>
                    <a:t> 7</a:t>
                  </a:r>
                  <a:endParaRPr lang="en-US" dirty="0"/>
                </a:p>
              </p:txBody>
            </p:sp>
            <p:sp>
              <p:nvSpPr>
                <p:cNvPr id="41" name="TextBox 40"/>
                <p:cNvSpPr txBox="1"/>
                <p:nvPr/>
              </p:nvSpPr>
              <p:spPr>
                <a:xfrm>
                  <a:off x="3491226" y="495266"/>
                  <a:ext cx="353845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 6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9274806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-238520" y="691145"/>
            <a:ext cx="6856032" cy="2563411"/>
            <a:chOff x="-238520" y="691145"/>
            <a:chExt cx="6856032" cy="2563411"/>
          </a:xfrm>
        </p:grpSpPr>
        <p:grpSp>
          <p:nvGrpSpPr>
            <p:cNvPr id="78" name="Group 77"/>
            <p:cNvGrpSpPr/>
            <p:nvPr/>
          </p:nvGrpSpPr>
          <p:grpSpPr>
            <a:xfrm>
              <a:off x="-238520" y="1361006"/>
              <a:ext cx="6856032" cy="400110"/>
              <a:chOff x="-238520" y="991674"/>
              <a:chExt cx="6856032" cy="400110"/>
            </a:xfrm>
          </p:grpSpPr>
          <p:grpSp>
            <p:nvGrpSpPr>
              <p:cNvPr id="4" name="Group 3"/>
              <p:cNvGrpSpPr>
                <a:grpSpLocks noChangeAspect="1"/>
              </p:cNvGrpSpPr>
              <p:nvPr/>
            </p:nvGrpSpPr>
            <p:grpSpPr>
              <a:xfrm>
                <a:off x="1013664" y="1004273"/>
                <a:ext cx="5603848" cy="387511"/>
                <a:chOff x="1439316" y="720306"/>
                <a:chExt cx="2772508" cy="387511"/>
              </a:xfrm>
            </p:grpSpPr>
            <p:grpSp>
              <p:nvGrpSpPr>
                <p:cNvPr id="5" name="Group 4"/>
                <p:cNvGrpSpPr/>
                <p:nvPr/>
              </p:nvGrpSpPr>
              <p:grpSpPr>
                <a:xfrm>
                  <a:off x="1439316" y="720306"/>
                  <a:ext cx="1988110" cy="387511"/>
                  <a:chOff x="1439316" y="720306"/>
                  <a:chExt cx="1988110" cy="387511"/>
                </a:xfrm>
              </p:grpSpPr>
              <p:grpSp>
                <p:nvGrpSpPr>
                  <p:cNvPr id="22" name="Group 21"/>
                  <p:cNvGrpSpPr/>
                  <p:nvPr/>
                </p:nvGrpSpPr>
                <p:grpSpPr>
                  <a:xfrm>
                    <a:off x="1439316" y="720306"/>
                    <a:ext cx="407327" cy="387511"/>
                    <a:chOff x="1439316" y="720306"/>
                    <a:chExt cx="407327" cy="387511"/>
                  </a:xfrm>
                </p:grpSpPr>
                <p:sp>
                  <p:nvSpPr>
                    <p:cNvPr id="35" name="Rectangle 34"/>
                    <p:cNvSpPr>
                      <a:spLocks noChangeAspect="1"/>
                    </p:cNvSpPr>
                    <p:nvPr/>
                  </p:nvSpPr>
                  <p:spPr>
                    <a:xfrm>
                      <a:off x="1450643" y="720306"/>
                      <a:ext cx="396000" cy="387511"/>
                    </a:xfrm>
                    <a:prstGeom prst="rect">
                      <a:avLst/>
                    </a:prstGeom>
                    <a:noFill/>
                    <a:ln w="38100" cmpd="sng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36" name="TextBox 35"/>
                    <p:cNvSpPr txBox="1"/>
                    <p:nvPr/>
                  </p:nvSpPr>
                  <p:spPr>
                    <a:xfrm>
                      <a:off x="1439316" y="720306"/>
                      <a:ext cx="319550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  0-2</a:t>
                      </a:r>
                      <a:endParaRPr lang="en-US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p:txBody>
                </p:sp>
              </p:grpSp>
              <p:grpSp>
                <p:nvGrpSpPr>
                  <p:cNvPr id="23" name="Group 22"/>
                  <p:cNvGrpSpPr/>
                  <p:nvPr/>
                </p:nvGrpSpPr>
                <p:grpSpPr>
                  <a:xfrm>
                    <a:off x="1833131" y="720306"/>
                    <a:ext cx="407327" cy="387511"/>
                    <a:chOff x="1439316" y="720306"/>
                    <a:chExt cx="407327" cy="387511"/>
                  </a:xfrm>
                </p:grpSpPr>
                <p:sp>
                  <p:nvSpPr>
                    <p:cNvPr id="33" name="Rectangle 32"/>
                    <p:cNvSpPr>
                      <a:spLocks noChangeAspect="1"/>
                    </p:cNvSpPr>
                    <p:nvPr/>
                  </p:nvSpPr>
                  <p:spPr>
                    <a:xfrm>
                      <a:off x="1450643" y="720306"/>
                      <a:ext cx="396000" cy="387511"/>
                    </a:xfrm>
                    <a:prstGeom prst="rect">
                      <a:avLst/>
                    </a:prstGeom>
                    <a:noFill/>
                    <a:ln w="38100" cmpd="sng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34" name="TextBox 33"/>
                    <p:cNvSpPr txBox="1"/>
                    <p:nvPr/>
                  </p:nvSpPr>
                  <p:spPr>
                    <a:xfrm>
                      <a:off x="1439316" y="720306"/>
                      <a:ext cx="319550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dirty="0" smtClean="0">
                          <a:solidFill>
                            <a:srgbClr val="7F7F7F"/>
                          </a:solidFill>
                        </a:rPr>
                        <a:t>   3-5</a:t>
                      </a:r>
                      <a:endParaRPr lang="en-US" dirty="0">
                        <a:solidFill>
                          <a:srgbClr val="7F7F7F"/>
                        </a:solidFill>
                      </a:endParaRPr>
                    </a:p>
                  </p:txBody>
                </p:sp>
              </p:grpSp>
              <p:grpSp>
                <p:nvGrpSpPr>
                  <p:cNvPr id="24" name="Group 23"/>
                  <p:cNvGrpSpPr/>
                  <p:nvPr/>
                </p:nvGrpSpPr>
                <p:grpSpPr>
                  <a:xfrm>
                    <a:off x="2228800" y="720306"/>
                    <a:ext cx="407327" cy="387511"/>
                    <a:chOff x="1439316" y="720306"/>
                    <a:chExt cx="407327" cy="387511"/>
                  </a:xfrm>
                </p:grpSpPr>
                <p:sp>
                  <p:nvSpPr>
                    <p:cNvPr id="31" name="Rectangle 30"/>
                    <p:cNvSpPr>
                      <a:spLocks noChangeAspect="1"/>
                    </p:cNvSpPr>
                    <p:nvPr/>
                  </p:nvSpPr>
                  <p:spPr>
                    <a:xfrm>
                      <a:off x="1450643" y="720306"/>
                      <a:ext cx="396000" cy="387511"/>
                    </a:xfrm>
                    <a:prstGeom prst="rect">
                      <a:avLst/>
                    </a:prstGeom>
                    <a:noFill/>
                    <a:ln w="38100" cmpd="sng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32" name="TextBox 31"/>
                    <p:cNvSpPr txBox="1"/>
                    <p:nvPr/>
                  </p:nvSpPr>
                  <p:spPr>
                    <a:xfrm>
                      <a:off x="1439316" y="720306"/>
                      <a:ext cx="319773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dirty="0" smtClean="0">
                          <a:solidFill>
                            <a:srgbClr val="7F7F7F"/>
                          </a:solidFill>
                        </a:rPr>
                        <a:t>   6-8</a:t>
                      </a:r>
                      <a:endParaRPr lang="en-US" dirty="0">
                        <a:solidFill>
                          <a:srgbClr val="7F7F7F"/>
                        </a:solidFill>
                      </a:endParaRPr>
                    </a:p>
                  </p:txBody>
                </p:sp>
              </p:grpSp>
              <p:grpSp>
                <p:nvGrpSpPr>
                  <p:cNvPr id="25" name="Group 24"/>
                  <p:cNvGrpSpPr/>
                  <p:nvPr/>
                </p:nvGrpSpPr>
                <p:grpSpPr>
                  <a:xfrm>
                    <a:off x="2624883" y="720306"/>
                    <a:ext cx="407327" cy="387511"/>
                    <a:chOff x="1439316" y="720306"/>
                    <a:chExt cx="407327" cy="387511"/>
                  </a:xfrm>
                </p:grpSpPr>
                <p:sp>
                  <p:nvSpPr>
                    <p:cNvPr id="29" name="Rectangle 28"/>
                    <p:cNvSpPr>
                      <a:spLocks noChangeAspect="1"/>
                    </p:cNvSpPr>
                    <p:nvPr/>
                  </p:nvSpPr>
                  <p:spPr>
                    <a:xfrm>
                      <a:off x="1450643" y="720306"/>
                      <a:ext cx="396000" cy="387511"/>
                    </a:xfrm>
                    <a:prstGeom prst="rect">
                      <a:avLst/>
                    </a:prstGeom>
                    <a:noFill/>
                    <a:ln w="38100" cmpd="sng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srgbClr val="7F7F7F"/>
                        </a:solidFill>
                      </a:endParaRPr>
                    </a:p>
                  </p:txBody>
                </p:sp>
                <p:sp>
                  <p:nvSpPr>
                    <p:cNvPr id="30" name="TextBox 29"/>
                    <p:cNvSpPr txBox="1"/>
                    <p:nvPr/>
                  </p:nvSpPr>
                  <p:spPr>
                    <a:xfrm>
                      <a:off x="1439316" y="720306"/>
                      <a:ext cx="351614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dirty="0" smtClean="0">
                          <a:solidFill>
                            <a:srgbClr val="7F7F7F"/>
                          </a:solidFill>
                        </a:rPr>
                        <a:t>  9-11</a:t>
                      </a:r>
                      <a:endParaRPr lang="en-US" dirty="0">
                        <a:solidFill>
                          <a:srgbClr val="7F7F7F"/>
                        </a:solidFill>
                      </a:endParaRPr>
                    </a:p>
                  </p:txBody>
                </p:sp>
              </p:grpSp>
              <p:grpSp>
                <p:nvGrpSpPr>
                  <p:cNvPr id="26" name="Group 25"/>
                  <p:cNvGrpSpPr/>
                  <p:nvPr/>
                </p:nvGrpSpPr>
                <p:grpSpPr>
                  <a:xfrm>
                    <a:off x="3020099" y="720306"/>
                    <a:ext cx="407327" cy="387511"/>
                    <a:chOff x="1439316" y="720306"/>
                    <a:chExt cx="407327" cy="387511"/>
                  </a:xfrm>
                </p:grpSpPr>
                <p:sp>
                  <p:nvSpPr>
                    <p:cNvPr id="27" name="Rectangle 26"/>
                    <p:cNvSpPr>
                      <a:spLocks noChangeAspect="1"/>
                    </p:cNvSpPr>
                    <p:nvPr/>
                  </p:nvSpPr>
                  <p:spPr>
                    <a:xfrm>
                      <a:off x="1450643" y="720306"/>
                      <a:ext cx="396000" cy="387511"/>
                    </a:xfrm>
                    <a:prstGeom prst="rect">
                      <a:avLst/>
                    </a:prstGeom>
                    <a:noFill/>
                    <a:ln w="38100" cmpd="sng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28" name="TextBox 27"/>
                    <p:cNvSpPr txBox="1"/>
                    <p:nvPr/>
                  </p:nvSpPr>
                  <p:spPr>
                    <a:xfrm>
                      <a:off x="1439316" y="720306"/>
                      <a:ext cx="383678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dirty="0" smtClean="0">
                          <a:solidFill>
                            <a:srgbClr val="7F7F7F"/>
                          </a:solidFill>
                        </a:rPr>
                        <a:t> 12-14</a:t>
                      </a:r>
                      <a:endParaRPr lang="en-US" dirty="0">
                        <a:solidFill>
                          <a:srgbClr val="7F7F7F"/>
                        </a:solidFill>
                      </a:endParaRPr>
                    </a:p>
                  </p:txBody>
                </p:sp>
              </p:grpSp>
            </p:grpSp>
            <p:grpSp>
              <p:nvGrpSpPr>
                <p:cNvPr id="6" name="Group 5"/>
                <p:cNvGrpSpPr/>
                <p:nvPr/>
              </p:nvGrpSpPr>
              <p:grpSpPr>
                <a:xfrm>
                  <a:off x="3410682" y="720306"/>
                  <a:ext cx="801142" cy="387511"/>
                  <a:chOff x="1439316" y="720306"/>
                  <a:chExt cx="801142" cy="387511"/>
                </a:xfrm>
              </p:grpSpPr>
              <p:grpSp>
                <p:nvGrpSpPr>
                  <p:cNvPr id="7" name="Group 6"/>
                  <p:cNvGrpSpPr/>
                  <p:nvPr/>
                </p:nvGrpSpPr>
                <p:grpSpPr>
                  <a:xfrm>
                    <a:off x="1439316" y="720306"/>
                    <a:ext cx="407327" cy="387511"/>
                    <a:chOff x="1439316" y="720306"/>
                    <a:chExt cx="407327" cy="387511"/>
                  </a:xfrm>
                </p:grpSpPr>
                <p:sp>
                  <p:nvSpPr>
                    <p:cNvPr id="20" name="Rectangle 19"/>
                    <p:cNvSpPr>
                      <a:spLocks noChangeAspect="1"/>
                    </p:cNvSpPr>
                    <p:nvPr/>
                  </p:nvSpPr>
                  <p:spPr>
                    <a:xfrm>
                      <a:off x="1450643" y="720306"/>
                      <a:ext cx="396000" cy="387511"/>
                    </a:xfrm>
                    <a:prstGeom prst="rect">
                      <a:avLst/>
                    </a:prstGeom>
                    <a:noFill/>
                    <a:ln w="38100" cmpd="sng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srgbClr val="7F7F7F"/>
                        </a:solidFill>
                      </a:endParaRPr>
                    </a:p>
                  </p:txBody>
                </p:sp>
                <p:sp>
                  <p:nvSpPr>
                    <p:cNvPr id="21" name="TextBox 20"/>
                    <p:cNvSpPr txBox="1"/>
                    <p:nvPr/>
                  </p:nvSpPr>
                  <p:spPr>
                    <a:xfrm>
                      <a:off x="1439316" y="720306"/>
                      <a:ext cx="383678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dirty="0" smtClean="0">
                          <a:solidFill>
                            <a:srgbClr val="7F7F7F"/>
                          </a:solidFill>
                        </a:rPr>
                        <a:t> 15-17</a:t>
                      </a:r>
                      <a:endParaRPr lang="en-US" dirty="0">
                        <a:solidFill>
                          <a:srgbClr val="7F7F7F"/>
                        </a:solidFill>
                      </a:endParaRPr>
                    </a:p>
                  </p:txBody>
                </p:sp>
              </p:grpSp>
              <p:grpSp>
                <p:nvGrpSpPr>
                  <p:cNvPr id="8" name="Group 7"/>
                  <p:cNvGrpSpPr/>
                  <p:nvPr/>
                </p:nvGrpSpPr>
                <p:grpSpPr>
                  <a:xfrm>
                    <a:off x="1833131" y="720306"/>
                    <a:ext cx="407327" cy="387511"/>
                    <a:chOff x="1439316" y="720306"/>
                    <a:chExt cx="407327" cy="387511"/>
                  </a:xfrm>
                </p:grpSpPr>
                <p:sp>
                  <p:nvSpPr>
                    <p:cNvPr id="18" name="Rectangle 17"/>
                    <p:cNvSpPr>
                      <a:spLocks noChangeAspect="1"/>
                    </p:cNvSpPr>
                    <p:nvPr/>
                  </p:nvSpPr>
                  <p:spPr>
                    <a:xfrm>
                      <a:off x="1450643" y="720306"/>
                      <a:ext cx="396000" cy="387511"/>
                    </a:xfrm>
                    <a:prstGeom prst="rect">
                      <a:avLst/>
                    </a:prstGeom>
                    <a:noFill/>
                    <a:ln w="38100" cmpd="sng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srgbClr val="7F7F7F"/>
                        </a:solidFill>
                      </a:endParaRPr>
                    </a:p>
                  </p:txBody>
                </p:sp>
                <p:sp>
                  <p:nvSpPr>
                    <p:cNvPr id="19" name="TextBox 18"/>
                    <p:cNvSpPr txBox="1"/>
                    <p:nvPr/>
                  </p:nvSpPr>
                  <p:spPr>
                    <a:xfrm>
                      <a:off x="1439316" y="720306"/>
                      <a:ext cx="383678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dirty="0" smtClean="0">
                          <a:solidFill>
                            <a:srgbClr val="7F7F7F"/>
                          </a:solidFill>
                        </a:rPr>
                        <a:t> 18-20</a:t>
                      </a:r>
                      <a:endParaRPr lang="en-US" dirty="0">
                        <a:solidFill>
                          <a:srgbClr val="7F7F7F"/>
                        </a:solidFill>
                      </a:endParaRPr>
                    </a:p>
                  </p:txBody>
                </p:sp>
              </p:grpSp>
            </p:grpSp>
          </p:grpSp>
          <p:sp>
            <p:nvSpPr>
              <p:cNvPr id="37" name="TextBox 36"/>
              <p:cNvSpPr txBox="1"/>
              <p:nvPr/>
            </p:nvSpPr>
            <p:spPr>
              <a:xfrm>
                <a:off x="-238520" y="991674"/>
                <a:ext cx="106168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smtClean="0"/>
                  <a:t>buckets: </a:t>
                </a:r>
                <a:endParaRPr lang="en-US" sz="2000" dirty="0"/>
              </a:p>
            </p:txBody>
          </p:sp>
        </p:grpSp>
        <p:grpSp>
          <p:nvGrpSpPr>
            <p:cNvPr id="89" name="Group 88"/>
            <p:cNvGrpSpPr/>
            <p:nvPr/>
          </p:nvGrpSpPr>
          <p:grpSpPr>
            <a:xfrm>
              <a:off x="-213120" y="691145"/>
              <a:ext cx="5247585" cy="418256"/>
              <a:chOff x="105644" y="139218"/>
              <a:chExt cx="5247585" cy="418256"/>
            </a:xfrm>
          </p:grpSpPr>
          <p:grpSp>
            <p:nvGrpSpPr>
              <p:cNvPr id="38" name="Group 37"/>
              <p:cNvGrpSpPr/>
              <p:nvPr/>
            </p:nvGrpSpPr>
            <p:grpSpPr>
              <a:xfrm>
                <a:off x="2455531" y="139218"/>
                <a:ext cx="2897698" cy="387511"/>
                <a:chOff x="1439316" y="720306"/>
                <a:chExt cx="2772508" cy="387511"/>
              </a:xfrm>
            </p:grpSpPr>
            <p:grpSp>
              <p:nvGrpSpPr>
                <p:cNvPr id="39" name="Group 38"/>
                <p:cNvGrpSpPr/>
                <p:nvPr/>
              </p:nvGrpSpPr>
              <p:grpSpPr>
                <a:xfrm>
                  <a:off x="1439316" y="720306"/>
                  <a:ext cx="1988110" cy="387511"/>
                  <a:chOff x="1439316" y="720306"/>
                  <a:chExt cx="1988110" cy="387511"/>
                </a:xfrm>
              </p:grpSpPr>
              <p:grpSp>
                <p:nvGrpSpPr>
                  <p:cNvPr id="56" name="Group 55"/>
                  <p:cNvGrpSpPr/>
                  <p:nvPr/>
                </p:nvGrpSpPr>
                <p:grpSpPr>
                  <a:xfrm>
                    <a:off x="1439316" y="720306"/>
                    <a:ext cx="407327" cy="387511"/>
                    <a:chOff x="1439316" y="720306"/>
                    <a:chExt cx="407327" cy="387511"/>
                  </a:xfrm>
                </p:grpSpPr>
                <p:sp>
                  <p:nvSpPr>
                    <p:cNvPr id="69" name="Rectangle 68"/>
                    <p:cNvSpPr>
                      <a:spLocks noChangeAspect="1"/>
                    </p:cNvSpPr>
                    <p:nvPr/>
                  </p:nvSpPr>
                  <p:spPr>
                    <a:xfrm>
                      <a:off x="1450643" y="720306"/>
                      <a:ext cx="396000" cy="387511"/>
                    </a:xfrm>
                    <a:prstGeom prst="rect">
                      <a:avLst/>
                    </a:prstGeom>
                    <a:noFill/>
                    <a:ln w="38100" cmpd="sng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70" name="TextBox 69"/>
                    <p:cNvSpPr txBox="1"/>
                    <p:nvPr/>
                  </p:nvSpPr>
                  <p:spPr>
                    <a:xfrm>
                      <a:off x="1439316" y="720306"/>
                      <a:ext cx="400567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dirty="0" smtClean="0"/>
                        <a:t>20</a:t>
                      </a:r>
                      <a:endParaRPr lang="en-US" dirty="0"/>
                    </a:p>
                  </p:txBody>
                </p:sp>
              </p:grpSp>
              <p:grpSp>
                <p:nvGrpSpPr>
                  <p:cNvPr id="57" name="Group 56"/>
                  <p:cNvGrpSpPr/>
                  <p:nvPr/>
                </p:nvGrpSpPr>
                <p:grpSpPr>
                  <a:xfrm>
                    <a:off x="1833131" y="720306"/>
                    <a:ext cx="418654" cy="387511"/>
                    <a:chOff x="1439316" y="720306"/>
                    <a:chExt cx="418654" cy="387511"/>
                  </a:xfrm>
                </p:grpSpPr>
                <p:sp>
                  <p:nvSpPr>
                    <p:cNvPr id="67" name="Rectangle 66"/>
                    <p:cNvSpPr>
                      <a:spLocks noChangeAspect="1"/>
                    </p:cNvSpPr>
                    <p:nvPr/>
                  </p:nvSpPr>
                  <p:spPr>
                    <a:xfrm>
                      <a:off x="1450643" y="720306"/>
                      <a:ext cx="396000" cy="387511"/>
                    </a:xfrm>
                    <a:prstGeom prst="rect">
                      <a:avLst/>
                    </a:prstGeom>
                    <a:noFill/>
                    <a:ln w="38100" cmpd="sng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68" name="TextBox 67"/>
                    <p:cNvSpPr txBox="1"/>
                    <p:nvPr/>
                  </p:nvSpPr>
                  <p:spPr>
                    <a:xfrm>
                      <a:off x="1439316" y="720306"/>
                      <a:ext cx="418654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dirty="0" smtClean="0"/>
                        <a:t>11</a:t>
                      </a:r>
                      <a:endParaRPr lang="en-US" dirty="0"/>
                    </a:p>
                  </p:txBody>
                </p:sp>
              </p:grpSp>
              <p:grpSp>
                <p:nvGrpSpPr>
                  <p:cNvPr id="58" name="Group 57"/>
                  <p:cNvGrpSpPr/>
                  <p:nvPr/>
                </p:nvGrpSpPr>
                <p:grpSpPr>
                  <a:xfrm>
                    <a:off x="2228800" y="720306"/>
                    <a:ext cx="418654" cy="387511"/>
                    <a:chOff x="1439316" y="720306"/>
                    <a:chExt cx="418654" cy="387511"/>
                  </a:xfrm>
                </p:grpSpPr>
                <p:sp>
                  <p:nvSpPr>
                    <p:cNvPr id="65" name="Rectangle 64"/>
                    <p:cNvSpPr>
                      <a:spLocks noChangeAspect="1"/>
                    </p:cNvSpPr>
                    <p:nvPr/>
                  </p:nvSpPr>
                  <p:spPr>
                    <a:xfrm>
                      <a:off x="1450643" y="720306"/>
                      <a:ext cx="396000" cy="387511"/>
                    </a:xfrm>
                    <a:prstGeom prst="rect">
                      <a:avLst/>
                    </a:prstGeom>
                    <a:noFill/>
                    <a:ln w="38100" cmpd="sng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66" name="TextBox 65"/>
                    <p:cNvSpPr txBox="1"/>
                    <p:nvPr/>
                  </p:nvSpPr>
                  <p:spPr>
                    <a:xfrm>
                      <a:off x="1439316" y="720306"/>
                      <a:ext cx="418654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dirty="0" smtClean="0"/>
                        <a:t>12</a:t>
                      </a:r>
                      <a:endParaRPr lang="en-US" dirty="0"/>
                    </a:p>
                  </p:txBody>
                </p:sp>
              </p:grpSp>
              <p:grpSp>
                <p:nvGrpSpPr>
                  <p:cNvPr id="59" name="Group 58"/>
                  <p:cNvGrpSpPr/>
                  <p:nvPr/>
                </p:nvGrpSpPr>
                <p:grpSpPr>
                  <a:xfrm>
                    <a:off x="2624883" y="720306"/>
                    <a:ext cx="407327" cy="387511"/>
                    <a:chOff x="1439316" y="720306"/>
                    <a:chExt cx="407327" cy="387511"/>
                  </a:xfrm>
                </p:grpSpPr>
                <p:sp>
                  <p:nvSpPr>
                    <p:cNvPr id="63" name="Rectangle 62"/>
                    <p:cNvSpPr>
                      <a:spLocks noChangeAspect="1"/>
                    </p:cNvSpPr>
                    <p:nvPr/>
                  </p:nvSpPr>
                  <p:spPr>
                    <a:xfrm>
                      <a:off x="1450643" y="720306"/>
                      <a:ext cx="396000" cy="387511"/>
                    </a:xfrm>
                    <a:prstGeom prst="rect">
                      <a:avLst/>
                    </a:prstGeom>
                    <a:noFill/>
                    <a:ln w="38100" cmpd="sng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64" name="TextBox 63"/>
                    <p:cNvSpPr txBox="1"/>
                    <p:nvPr/>
                  </p:nvSpPr>
                  <p:spPr>
                    <a:xfrm>
                      <a:off x="1439316" y="720306"/>
                      <a:ext cx="353845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dirty="0" smtClean="0"/>
                        <a:t> 5</a:t>
                      </a:r>
                      <a:endParaRPr lang="en-US" dirty="0"/>
                    </a:p>
                  </p:txBody>
                </p:sp>
              </p:grpSp>
              <p:grpSp>
                <p:nvGrpSpPr>
                  <p:cNvPr id="60" name="Group 59"/>
                  <p:cNvGrpSpPr/>
                  <p:nvPr/>
                </p:nvGrpSpPr>
                <p:grpSpPr>
                  <a:xfrm>
                    <a:off x="3020099" y="720306"/>
                    <a:ext cx="407327" cy="387511"/>
                    <a:chOff x="1439316" y="720306"/>
                    <a:chExt cx="407327" cy="387511"/>
                  </a:xfrm>
                </p:grpSpPr>
                <p:sp>
                  <p:nvSpPr>
                    <p:cNvPr id="61" name="Rectangle 60"/>
                    <p:cNvSpPr>
                      <a:spLocks noChangeAspect="1"/>
                    </p:cNvSpPr>
                    <p:nvPr/>
                  </p:nvSpPr>
                  <p:spPr>
                    <a:xfrm>
                      <a:off x="1450643" y="720306"/>
                      <a:ext cx="396000" cy="387511"/>
                    </a:xfrm>
                    <a:prstGeom prst="rect">
                      <a:avLst/>
                    </a:prstGeom>
                    <a:noFill/>
                    <a:ln w="38100" cmpd="sng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62" name="TextBox 61"/>
                    <p:cNvSpPr txBox="1"/>
                    <p:nvPr/>
                  </p:nvSpPr>
                  <p:spPr>
                    <a:xfrm>
                      <a:off x="1439316" y="720306"/>
                      <a:ext cx="353845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dirty="0" smtClean="0"/>
                        <a:t> 8</a:t>
                      </a:r>
                      <a:endParaRPr lang="en-US" dirty="0"/>
                    </a:p>
                  </p:txBody>
                </p:sp>
              </p:grpSp>
            </p:grpSp>
            <p:grpSp>
              <p:nvGrpSpPr>
                <p:cNvPr id="40" name="Group 39"/>
                <p:cNvGrpSpPr/>
                <p:nvPr/>
              </p:nvGrpSpPr>
              <p:grpSpPr>
                <a:xfrm>
                  <a:off x="3410682" y="720306"/>
                  <a:ext cx="801142" cy="387511"/>
                  <a:chOff x="1439316" y="720306"/>
                  <a:chExt cx="801142" cy="387511"/>
                </a:xfrm>
              </p:grpSpPr>
              <p:grpSp>
                <p:nvGrpSpPr>
                  <p:cNvPr id="41" name="Group 40"/>
                  <p:cNvGrpSpPr/>
                  <p:nvPr/>
                </p:nvGrpSpPr>
                <p:grpSpPr>
                  <a:xfrm>
                    <a:off x="1439316" y="720306"/>
                    <a:ext cx="418654" cy="387511"/>
                    <a:chOff x="1439316" y="720306"/>
                    <a:chExt cx="418654" cy="387511"/>
                  </a:xfrm>
                </p:grpSpPr>
                <p:sp>
                  <p:nvSpPr>
                    <p:cNvPr id="54" name="Rectangle 53"/>
                    <p:cNvSpPr>
                      <a:spLocks noChangeAspect="1"/>
                    </p:cNvSpPr>
                    <p:nvPr/>
                  </p:nvSpPr>
                  <p:spPr>
                    <a:xfrm>
                      <a:off x="1450643" y="720306"/>
                      <a:ext cx="396000" cy="387511"/>
                    </a:xfrm>
                    <a:prstGeom prst="rect">
                      <a:avLst/>
                    </a:prstGeom>
                    <a:noFill/>
                    <a:ln w="38100" cmpd="sng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55" name="TextBox 54"/>
                    <p:cNvSpPr txBox="1"/>
                    <p:nvPr/>
                  </p:nvSpPr>
                  <p:spPr>
                    <a:xfrm>
                      <a:off x="1439316" y="720306"/>
                      <a:ext cx="418654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dirty="0" smtClean="0"/>
                        <a:t>10</a:t>
                      </a:r>
                      <a:endParaRPr lang="en-US" dirty="0"/>
                    </a:p>
                  </p:txBody>
                </p:sp>
              </p:grpSp>
              <p:grpSp>
                <p:nvGrpSpPr>
                  <p:cNvPr id="42" name="Group 41"/>
                  <p:cNvGrpSpPr/>
                  <p:nvPr/>
                </p:nvGrpSpPr>
                <p:grpSpPr>
                  <a:xfrm>
                    <a:off x="1833131" y="720306"/>
                    <a:ext cx="407327" cy="387511"/>
                    <a:chOff x="1439316" y="720306"/>
                    <a:chExt cx="407327" cy="387511"/>
                  </a:xfrm>
                </p:grpSpPr>
                <p:sp>
                  <p:nvSpPr>
                    <p:cNvPr id="52" name="Rectangle 51"/>
                    <p:cNvSpPr>
                      <a:spLocks noChangeAspect="1"/>
                    </p:cNvSpPr>
                    <p:nvPr/>
                  </p:nvSpPr>
                  <p:spPr>
                    <a:xfrm>
                      <a:off x="1450643" y="720306"/>
                      <a:ext cx="396000" cy="387511"/>
                    </a:xfrm>
                    <a:prstGeom prst="rect">
                      <a:avLst/>
                    </a:prstGeom>
                    <a:noFill/>
                    <a:ln w="38100" cmpd="sng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53" name="TextBox 52"/>
                    <p:cNvSpPr txBox="1"/>
                    <p:nvPr/>
                  </p:nvSpPr>
                  <p:spPr>
                    <a:xfrm>
                      <a:off x="1439316" y="720306"/>
                      <a:ext cx="338557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dirty="0" smtClean="0"/>
                        <a:t> 0</a:t>
                      </a:r>
                      <a:endParaRPr lang="en-US" dirty="0"/>
                    </a:p>
                  </p:txBody>
                </p:sp>
              </p:grpSp>
            </p:grpSp>
          </p:grpSp>
          <p:sp>
            <p:nvSpPr>
              <p:cNvPr id="71" name="TextBox 70"/>
              <p:cNvSpPr txBox="1"/>
              <p:nvPr/>
            </p:nvSpPr>
            <p:spPr>
              <a:xfrm>
                <a:off x="105644" y="157364"/>
                <a:ext cx="71966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smtClean="0"/>
                  <a:t>data: </a:t>
                </a:r>
                <a:endParaRPr lang="en-US" sz="2000" dirty="0"/>
              </a:p>
            </p:txBody>
          </p:sp>
        </p:grpSp>
        <p:sp>
          <p:nvSpPr>
            <p:cNvPr id="83" name="TextBox 82"/>
            <p:cNvSpPr txBox="1"/>
            <p:nvPr/>
          </p:nvSpPr>
          <p:spPr>
            <a:xfrm>
              <a:off x="5972637" y="2095018"/>
              <a:ext cx="4186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20</a:t>
              </a:r>
              <a:endParaRPr lang="en-US" dirty="0"/>
            </a:p>
          </p:txBody>
        </p:sp>
        <p:cxnSp>
          <p:nvCxnSpPr>
            <p:cNvPr id="86" name="Straight Arrow Connector 85"/>
            <p:cNvCxnSpPr>
              <a:stCxn id="19" idx="2"/>
              <a:endCxn id="83" idx="0"/>
            </p:cNvCxnSpPr>
            <p:nvPr/>
          </p:nvCxnSpPr>
          <p:spPr>
            <a:xfrm>
              <a:off x="6181964" y="1742937"/>
              <a:ext cx="0" cy="35208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TextBox 89"/>
            <p:cNvSpPr txBox="1"/>
            <p:nvPr/>
          </p:nvSpPr>
          <p:spPr>
            <a:xfrm>
              <a:off x="4387196" y="2094536"/>
              <a:ext cx="4186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12</a:t>
              </a:r>
              <a:endParaRPr lang="en-US" dirty="0"/>
            </a:p>
          </p:txBody>
        </p:sp>
        <p:cxnSp>
          <p:nvCxnSpPr>
            <p:cNvPr id="92" name="Straight Arrow Connector 91"/>
            <p:cNvCxnSpPr>
              <a:stCxn id="28" idx="2"/>
              <a:endCxn id="90" idx="0"/>
            </p:cNvCxnSpPr>
            <p:nvPr/>
          </p:nvCxnSpPr>
          <p:spPr>
            <a:xfrm>
              <a:off x="4596523" y="1742937"/>
              <a:ext cx="0" cy="35159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TextBox 94"/>
            <p:cNvSpPr txBox="1"/>
            <p:nvPr/>
          </p:nvSpPr>
          <p:spPr>
            <a:xfrm>
              <a:off x="3624869" y="2094536"/>
              <a:ext cx="4186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10</a:t>
              </a:r>
              <a:endParaRPr lang="en-US" dirty="0"/>
            </a:p>
          </p:txBody>
        </p:sp>
        <p:cxnSp>
          <p:nvCxnSpPr>
            <p:cNvPr id="97" name="Straight Arrow Connector 96"/>
            <p:cNvCxnSpPr>
              <a:stCxn id="29" idx="2"/>
              <a:endCxn id="95" idx="0"/>
            </p:cNvCxnSpPr>
            <p:nvPr/>
          </p:nvCxnSpPr>
          <p:spPr>
            <a:xfrm>
              <a:off x="3833051" y="1761116"/>
              <a:ext cx="1145" cy="33342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Arrow Connector 99"/>
            <p:cNvCxnSpPr/>
            <p:nvPr/>
          </p:nvCxnSpPr>
          <p:spPr>
            <a:xfrm>
              <a:off x="3831906" y="2527368"/>
              <a:ext cx="2290" cy="317432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TextBox 100"/>
            <p:cNvSpPr txBox="1"/>
            <p:nvPr/>
          </p:nvSpPr>
          <p:spPr>
            <a:xfrm>
              <a:off x="3622579" y="2885224"/>
              <a:ext cx="4186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11</a:t>
              </a:r>
              <a:endParaRPr lang="en-US" dirty="0"/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2887867" y="2094536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8</a:t>
              </a:r>
            </a:p>
          </p:txBody>
        </p:sp>
        <p:cxnSp>
          <p:nvCxnSpPr>
            <p:cNvPr id="103" name="Straight Arrow Connector 102"/>
            <p:cNvCxnSpPr>
              <a:stCxn id="31" idx="2"/>
              <a:endCxn id="102" idx="0"/>
            </p:cNvCxnSpPr>
            <p:nvPr/>
          </p:nvCxnSpPr>
          <p:spPr>
            <a:xfrm>
              <a:off x="3032481" y="1761116"/>
              <a:ext cx="6216" cy="33342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TextBox 105"/>
            <p:cNvSpPr txBox="1"/>
            <p:nvPr/>
          </p:nvSpPr>
          <p:spPr>
            <a:xfrm>
              <a:off x="2081370" y="2081836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5</a:t>
              </a:r>
              <a:endParaRPr lang="en-US" dirty="0"/>
            </a:p>
          </p:txBody>
        </p:sp>
        <p:cxnSp>
          <p:nvCxnSpPr>
            <p:cNvPr id="107" name="Straight Arrow Connector 106"/>
            <p:cNvCxnSpPr>
              <a:stCxn id="33" idx="2"/>
              <a:endCxn id="106" idx="0"/>
            </p:cNvCxnSpPr>
            <p:nvPr/>
          </p:nvCxnSpPr>
          <p:spPr>
            <a:xfrm flipH="1">
              <a:off x="2232200" y="1761116"/>
              <a:ext cx="547" cy="32072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0" name="TextBox 109"/>
            <p:cNvSpPr txBox="1"/>
            <p:nvPr/>
          </p:nvSpPr>
          <p:spPr>
            <a:xfrm>
              <a:off x="1281198" y="2081836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cxnSp>
          <p:nvCxnSpPr>
            <p:cNvPr id="111" name="Straight Arrow Connector 110"/>
            <p:cNvCxnSpPr>
              <a:stCxn id="35" idx="2"/>
              <a:endCxn id="110" idx="0"/>
            </p:cNvCxnSpPr>
            <p:nvPr/>
          </p:nvCxnSpPr>
          <p:spPr>
            <a:xfrm flipH="1">
              <a:off x="1432028" y="1761116"/>
              <a:ext cx="4732" cy="32072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TextBox 71"/>
            <p:cNvSpPr txBox="1"/>
            <p:nvPr/>
          </p:nvSpPr>
          <p:spPr>
            <a:xfrm>
              <a:off x="-238520" y="2036762"/>
              <a:ext cx="10273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err="1" smtClean="0"/>
                <a:t>sublists</a:t>
              </a:r>
              <a:r>
                <a:rPr lang="en-US" sz="2000" dirty="0" smtClean="0"/>
                <a:t>: </a:t>
              </a:r>
              <a:endParaRPr 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1299915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8" name="Group 167"/>
          <p:cNvGrpSpPr/>
          <p:nvPr/>
        </p:nvGrpSpPr>
        <p:grpSpPr>
          <a:xfrm>
            <a:off x="-307435" y="1653372"/>
            <a:ext cx="9057735" cy="3731428"/>
            <a:chOff x="-307435" y="1653372"/>
            <a:chExt cx="9057735" cy="3731428"/>
          </a:xfrm>
        </p:grpSpPr>
        <p:grpSp>
          <p:nvGrpSpPr>
            <p:cNvPr id="29" name="Group 28"/>
            <p:cNvGrpSpPr/>
            <p:nvPr/>
          </p:nvGrpSpPr>
          <p:grpSpPr>
            <a:xfrm>
              <a:off x="-307435" y="1653372"/>
              <a:ext cx="3848100" cy="3070285"/>
              <a:chOff x="165100" y="1133415"/>
              <a:chExt cx="3848100" cy="3070285"/>
            </a:xfrm>
          </p:grpSpPr>
          <p:sp>
            <p:nvSpPr>
              <p:cNvPr id="4" name="Can 3"/>
              <p:cNvSpPr/>
              <p:nvPr/>
            </p:nvSpPr>
            <p:spPr>
              <a:xfrm>
                <a:off x="1473200" y="1892300"/>
                <a:ext cx="1270000" cy="2311400"/>
              </a:xfrm>
              <a:prstGeom prst="can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Oval 5"/>
              <p:cNvSpPr/>
              <p:nvPr/>
            </p:nvSpPr>
            <p:spPr>
              <a:xfrm>
                <a:off x="1473200" y="2279650"/>
                <a:ext cx="1270000" cy="342900"/>
              </a:xfrm>
              <a:prstGeom prst="ellipse">
                <a:avLst/>
              </a:prstGeom>
              <a:solidFill>
                <a:srgbClr val="ED7D3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Oval 6"/>
              <p:cNvSpPr/>
              <p:nvPr/>
            </p:nvSpPr>
            <p:spPr>
              <a:xfrm>
                <a:off x="1473200" y="3130550"/>
                <a:ext cx="1270000" cy="342900"/>
              </a:xfrm>
              <a:prstGeom prst="ellipse">
                <a:avLst/>
              </a:prstGeom>
              <a:solidFill>
                <a:srgbClr val="ED7D3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Oval 7"/>
              <p:cNvSpPr/>
              <p:nvPr/>
            </p:nvSpPr>
            <p:spPr>
              <a:xfrm>
                <a:off x="165100" y="1535092"/>
                <a:ext cx="1270000" cy="342900"/>
              </a:xfrm>
              <a:prstGeom prst="ellipse">
                <a:avLst/>
              </a:prstGeom>
              <a:solidFill>
                <a:srgbClr val="ED7D3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Oval 9"/>
              <p:cNvSpPr/>
              <p:nvPr/>
            </p:nvSpPr>
            <p:spPr>
              <a:xfrm>
                <a:off x="1460500" y="2724150"/>
                <a:ext cx="1270000" cy="342900"/>
              </a:xfrm>
              <a:prstGeom prst="ellipse">
                <a:avLst/>
              </a:prstGeom>
              <a:solidFill>
                <a:srgbClr val="ED7D3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Freeform 17"/>
              <p:cNvSpPr/>
              <p:nvPr/>
            </p:nvSpPr>
            <p:spPr>
              <a:xfrm>
                <a:off x="1650993" y="3505200"/>
                <a:ext cx="914414" cy="609600"/>
              </a:xfrm>
              <a:custGeom>
                <a:avLst/>
                <a:gdLst>
                  <a:gd name="connsiteX0" fmla="*/ 12714 w 914414"/>
                  <a:gd name="connsiteY0" fmla="*/ 0 h 609600"/>
                  <a:gd name="connsiteX1" fmla="*/ 914414 w 914414"/>
                  <a:gd name="connsiteY1" fmla="*/ 12700 h 609600"/>
                  <a:gd name="connsiteX2" fmla="*/ 14 w 914414"/>
                  <a:gd name="connsiteY2" fmla="*/ 165100 h 609600"/>
                  <a:gd name="connsiteX3" fmla="*/ 889014 w 914414"/>
                  <a:gd name="connsiteY3" fmla="*/ 165100 h 609600"/>
                  <a:gd name="connsiteX4" fmla="*/ 14 w 914414"/>
                  <a:gd name="connsiteY4" fmla="*/ 304800 h 609600"/>
                  <a:gd name="connsiteX5" fmla="*/ 901714 w 914414"/>
                  <a:gd name="connsiteY5" fmla="*/ 317500 h 609600"/>
                  <a:gd name="connsiteX6" fmla="*/ 14 w 914414"/>
                  <a:gd name="connsiteY6" fmla="*/ 444500 h 609600"/>
                  <a:gd name="connsiteX7" fmla="*/ 901714 w 914414"/>
                  <a:gd name="connsiteY7" fmla="*/ 457200 h 609600"/>
                  <a:gd name="connsiteX8" fmla="*/ 14 w 914414"/>
                  <a:gd name="connsiteY8" fmla="*/ 584200 h 609600"/>
                  <a:gd name="connsiteX9" fmla="*/ 914414 w 914414"/>
                  <a:gd name="connsiteY9" fmla="*/ 609600 h 609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14414" h="609600">
                    <a:moveTo>
                      <a:pt x="12714" y="0"/>
                    </a:moveTo>
                    <a:lnTo>
                      <a:pt x="914414" y="12700"/>
                    </a:lnTo>
                    <a:cubicBezTo>
                      <a:pt x="912297" y="40217"/>
                      <a:pt x="4247" y="139700"/>
                      <a:pt x="14" y="165100"/>
                    </a:cubicBezTo>
                    <a:cubicBezTo>
                      <a:pt x="-4219" y="190500"/>
                      <a:pt x="889014" y="141817"/>
                      <a:pt x="889014" y="165100"/>
                    </a:cubicBezTo>
                    <a:cubicBezTo>
                      <a:pt x="889014" y="188383"/>
                      <a:pt x="-2103" y="279400"/>
                      <a:pt x="14" y="304800"/>
                    </a:cubicBezTo>
                    <a:cubicBezTo>
                      <a:pt x="2131" y="330200"/>
                      <a:pt x="901714" y="294217"/>
                      <a:pt x="901714" y="317500"/>
                    </a:cubicBezTo>
                    <a:cubicBezTo>
                      <a:pt x="901714" y="340783"/>
                      <a:pt x="14" y="421217"/>
                      <a:pt x="14" y="444500"/>
                    </a:cubicBezTo>
                    <a:cubicBezTo>
                      <a:pt x="14" y="467783"/>
                      <a:pt x="901714" y="433917"/>
                      <a:pt x="901714" y="457200"/>
                    </a:cubicBezTo>
                    <a:cubicBezTo>
                      <a:pt x="901714" y="480483"/>
                      <a:pt x="-2103" y="558800"/>
                      <a:pt x="14" y="584200"/>
                    </a:cubicBezTo>
                    <a:cubicBezTo>
                      <a:pt x="2131" y="609600"/>
                      <a:pt x="914414" y="609600"/>
                      <a:pt x="914414" y="609600"/>
                    </a:cubicBezTo>
                  </a:path>
                </a:pathLst>
              </a:cu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468149" y="1133415"/>
                <a:ext cx="68698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smtClean="0"/>
                  <a:t>Push</a:t>
                </a:r>
                <a:endParaRPr lang="en-US" sz="2000" dirty="0"/>
              </a:p>
            </p:txBody>
          </p:sp>
          <p:sp>
            <p:nvSpPr>
              <p:cNvPr id="24" name="Bent Arrow 23"/>
              <p:cNvSpPr/>
              <p:nvPr/>
            </p:nvSpPr>
            <p:spPr>
              <a:xfrm rot="5400000">
                <a:off x="1474133" y="1621492"/>
                <a:ext cx="514350" cy="541616"/>
              </a:xfrm>
              <a:prstGeom prst="bentArrow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5" name="Oval 24"/>
              <p:cNvSpPr/>
              <p:nvPr/>
            </p:nvSpPr>
            <p:spPr>
              <a:xfrm>
                <a:off x="2743200" y="1535092"/>
                <a:ext cx="1270000" cy="342900"/>
              </a:xfrm>
              <a:prstGeom prst="ellipse">
                <a:avLst/>
              </a:prstGeom>
              <a:solidFill>
                <a:srgbClr val="ED7D3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Bent Arrow 25"/>
              <p:cNvSpPr/>
              <p:nvPr/>
            </p:nvSpPr>
            <p:spPr>
              <a:xfrm>
                <a:off x="2216150" y="1597025"/>
                <a:ext cx="514350" cy="541616"/>
              </a:xfrm>
              <a:prstGeom prst="bentArrow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3097049" y="1134982"/>
                <a:ext cx="58717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smtClean="0"/>
                  <a:t>Pop</a:t>
                </a:r>
                <a:endParaRPr lang="en-US" sz="2000" dirty="0"/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3856826" y="1654939"/>
              <a:ext cx="4893474" cy="3092406"/>
              <a:chOff x="4152929" y="909755"/>
              <a:chExt cx="4893474" cy="3092406"/>
            </a:xfrm>
          </p:grpSpPr>
          <p:grpSp>
            <p:nvGrpSpPr>
              <p:cNvPr id="35" name="Group 34"/>
              <p:cNvGrpSpPr/>
              <p:nvPr/>
            </p:nvGrpSpPr>
            <p:grpSpPr>
              <a:xfrm>
                <a:off x="4632221" y="1576533"/>
                <a:ext cx="3959476" cy="387511"/>
                <a:chOff x="1439316" y="720306"/>
                <a:chExt cx="3959476" cy="387511"/>
              </a:xfrm>
            </p:grpSpPr>
            <p:grpSp>
              <p:nvGrpSpPr>
                <p:cNvPr id="36" name="Group 35"/>
                <p:cNvGrpSpPr/>
                <p:nvPr/>
              </p:nvGrpSpPr>
              <p:grpSpPr>
                <a:xfrm>
                  <a:off x="1439316" y="720306"/>
                  <a:ext cx="1988110" cy="387511"/>
                  <a:chOff x="1439316" y="720306"/>
                  <a:chExt cx="1988110" cy="387511"/>
                </a:xfrm>
              </p:grpSpPr>
              <p:grpSp>
                <p:nvGrpSpPr>
                  <p:cNvPr id="53" name="Group 52"/>
                  <p:cNvGrpSpPr/>
                  <p:nvPr/>
                </p:nvGrpSpPr>
                <p:grpSpPr>
                  <a:xfrm>
                    <a:off x="1439316" y="720306"/>
                    <a:ext cx="418654" cy="387511"/>
                    <a:chOff x="1439316" y="720306"/>
                    <a:chExt cx="418654" cy="387511"/>
                  </a:xfrm>
                </p:grpSpPr>
                <p:sp>
                  <p:nvSpPr>
                    <p:cNvPr id="66" name="Rectangle 65"/>
                    <p:cNvSpPr>
                      <a:spLocks noChangeAspect="1"/>
                    </p:cNvSpPr>
                    <p:nvPr/>
                  </p:nvSpPr>
                  <p:spPr>
                    <a:xfrm>
                      <a:off x="1450643" y="720306"/>
                      <a:ext cx="396000" cy="387511"/>
                    </a:xfrm>
                    <a:prstGeom prst="rect">
                      <a:avLst/>
                    </a:prstGeom>
                    <a:noFill/>
                    <a:ln w="38100" cmpd="sng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67" name="TextBox 66"/>
                    <p:cNvSpPr txBox="1"/>
                    <p:nvPr/>
                  </p:nvSpPr>
                  <p:spPr>
                    <a:xfrm>
                      <a:off x="1439316" y="720306"/>
                      <a:ext cx="418654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dirty="0" smtClean="0"/>
                        <a:t>16</a:t>
                      </a:r>
                      <a:endParaRPr lang="en-US" dirty="0"/>
                    </a:p>
                  </p:txBody>
                </p:sp>
              </p:grpSp>
              <p:grpSp>
                <p:nvGrpSpPr>
                  <p:cNvPr id="54" name="Group 53"/>
                  <p:cNvGrpSpPr/>
                  <p:nvPr/>
                </p:nvGrpSpPr>
                <p:grpSpPr>
                  <a:xfrm>
                    <a:off x="1833131" y="720306"/>
                    <a:ext cx="418654" cy="387511"/>
                    <a:chOff x="1439316" y="720306"/>
                    <a:chExt cx="418654" cy="387511"/>
                  </a:xfrm>
                </p:grpSpPr>
                <p:sp>
                  <p:nvSpPr>
                    <p:cNvPr id="64" name="Rectangle 63"/>
                    <p:cNvSpPr>
                      <a:spLocks noChangeAspect="1"/>
                    </p:cNvSpPr>
                    <p:nvPr/>
                  </p:nvSpPr>
                  <p:spPr>
                    <a:xfrm>
                      <a:off x="1450643" y="720306"/>
                      <a:ext cx="396000" cy="387511"/>
                    </a:xfrm>
                    <a:prstGeom prst="rect">
                      <a:avLst/>
                    </a:prstGeom>
                    <a:noFill/>
                    <a:ln w="38100" cmpd="sng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65" name="TextBox 64"/>
                    <p:cNvSpPr txBox="1"/>
                    <p:nvPr/>
                  </p:nvSpPr>
                  <p:spPr>
                    <a:xfrm>
                      <a:off x="1439316" y="720306"/>
                      <a:ext cx="418654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dirty="0" smtClean="0"/>
                        <a:t>11</a:t>
                      </a:r>
                      <a:endParaRPr lang="en-US" dirty="0"/>
                    </a:p>
                  </p:txBody>
                </p:sp>
              </p:grpSp>
              <p:grpSp>
                <p:nvGrpSpPr>
                  <p:cNvPr id="55" name="Group 54"/>
                  <p:cNvGrpSpPr/>
                  <p:nvPr/>
                </p:nvGrpSpPr>
                <p:grpSpPr>
                  <a:xfrm>
                    <a:off x="2228800" y="720306"/>
                    <a:ext cx="418654" cy="387511"/>
                    <a:chOff x="1439316" y="720306"/>
                    <a:chExt cx="418654" cy="387511"/>
                  </a:xfrm>
                </p:grpSpPr>
                <p:sp>
                  <p:nvSpPr>
                    <p:cNvPr id="62" name="Rectangle 61"/>
                    <p:cNvSpPr>
                      <a:spLocks noChangeAspect="1"/>
                    </p:cNvSpPr>
                    <p:nvPr/>
                  </p:nvSpPr>
                  <p:spPr>
                    <a:xfrm>
                      <a:off x="1450643" y="720306"/>
                      <a:ext cx="396000" cy="387511"/>
                    </a:xfrm>
                    <a:prstGeom prst="rect">
                      <a:avLst/>
                    </a:prstGeom>
                    <a:noFill/>
                    <a:ln w="38100" cmpd="sng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63" name="TextBox 62"/>
                    <p:cNvSpPr txBox="1"/>
                    <p:nvPr/>
                  </p:nvSpPr>
                  <p:spPr>
                    <a:xfrm>
                      <a:off x="1439316" y="720306"/>
                      <a:ext cx="418654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dirty="0" smtClean="0"/>
                        <a:t>12</a:t>
                      </a:r>
                      <a:endParaRPr lang="en-US" dirty="0"/>
                    </a:p>
                  </p:txBody>
                </p:sp>
              </p:grpSp>
              <p:grpSp>
                <p:nvGrpSpPr>
                  <p:cNvPr id="56" name="Group 55"/>
                  <p:cNvGrpSpPr/>
                  <p:nvPr/>
                </p:nvGrpSpPr>
                <p:grpSpPr>
                  <a:xfrm>
                    <a:off x="2624883" y="720306"/>
                    <a:ext cx="407327" cy="387511"/>
                    <a:chOff x="1439316" y="720306"/>
                    <a:chExt cx="407327" cy="387511"/>
                  </a:xfrm>
                </p:grpSpPr>
                <p:sp>
                  <p:nvSpPr>
                    <p:cNvPr id="60" name="Rectangle 59"/>
                    <p:cNvSpPr>
                      <a:spLocks noChangeAspect="1"/>
                    </p:cNvSpPr>
                    <p:nvPr/>
                  </p:nvSpPr>
                  <p:spPr>
                    <a:xfrm>
                      <a:off x="1450643" y="720306"/>
                      <a:ext cx="396000" cy="387511"/>
                    </a:xfrm>
                    <a:prstGeom prst="rect">
                      <a:avLst/>
                    </a:prstGeom>
                    <a:noFill/>
                    <a:ln w="38100" cmpd="sng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61" name="TextBox 60"/>
                    <p:cNvSpPr txBox="1"/>
                    <p:nvPr/>
                  </p:nvSpPr>
                  <p:spPr>
                    <a:xfrm>
                      <a:off x="1439316" y="720306"/>
                      <a:ext cx="353845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dirty="0" smtClean="0"/>
                        <a:t> 5</a:t>
                      </a:r>
                      <a:endParaRPr lang="en-US" dirty="0"/>
                    </a:p>
                  </p:txBody>
                </p:sp>
              </p:grpSp>
              <p:grpSp>
                <p:nvGrpSpPr>
                  <p:cNvPr id="57" name="Group 56"/>
                  <p:cNvGrpSpPr/>
                  <p:nvPr/>
                </p:nvGrpSpPr>
                <p:grpSpPr>
                  <a:xfrm>
                    <a:off x="3020099" y="720306"/>
                    <a:ext cx="407327" cy="387511"/>
                    <a:chOff x="1439316" y="720306"/>
                    <a:chExt cx="407327" cy="387511"/>
                  </a:xfrm>
                </p:grpSpPr>
                <p:sp>
                  <p:nvSpPr>
                    <p:cNvPr id="58" name="Rectangle 57"/>
                    <p:cNvSpPr>
                      <a:spLocks noChangeAspect="1"/>
                    </p:cNvSpPr>
                    <p:nvPr/>
                  </p:nvSpPr>
                  <p:spPr>
                    <a:xfrm>
                      <a:off x="1450643" y="720306"/>
                      <a:ext cx="396000" cy="387511"/>
                    </a:xfrm>
                    <a:prstGeom prst="rect">
                      <a:avLst/>
                    </a:prstGeom>
                    <a:noFill/>
                    <a:ln w="38100" cmpd="sng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59" name="TextBox 58"/>
                    <p:cNvSpPr txBox="1"/>
                    <p:nvPr/>
                  </p:nvSpPr>
                  <p:spPr>
                    <a:xfrm>
                      <a:off x="1439316" y="720306"/>
                      <a:ext cx="353845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dirty="0" smtClean="0"/>
                        <a:t> 8</a:t>
                      </a:r>
                      <a:endParaRPr lang="en-US" dirty="0"/>
                    </a:p>
                  </p:txBody>
                </p:sp>
              </p:grpSp>
            </p:grpSp>
            <p:grpSp>
              <p:nvGrpSpPr>
                <p:cNvPr id="37" name="Group 36"/>
                <p:cNvGrpSpPr/>
                <p:nvPr/>
              </p:nvGrpSpPr>
              <p:grpSpPr>
                <a:xfrm>
                  <a:off x="3410682" y="720306"/>
                  <a:ext cx="1988110" cy="387511"/>
                  <a:chOff x="1439316" y="720306"/>
                  <a:chExt cx="1988110" cy="387511"/>
                </a:xfrm>
              </p:grpSpPr>
              <p:grpSp>
                <p:nvGrpSpPr>
                  <p:cNvPr id="38" name="Group 37"/>
                  <p:cNvGrpSpPr/>
                  <p:nvPr/>
                </p:nvGrpSpPr>
                <p:grpSpPr>
                  <a:xfrm>
                    <a:off x="1439316" y="720306"/>
                    <a:ext cx="418654" cy="387511"/>
                    <a:chOff x="1439316" y="720306"/>
                    <a:chExt cx="418654" cy="387511"/>
                  </a:xfrm>
                </p:grpSpPr>
                <p:sp>
                  <p:nvSpPr>
                    <p:cNvPr id="51" name="Rectangle 50"/>
                    <p:cNvSpPr>
                      <a:spLocks noChangeAspect="1"/>
                    </p:cNvSpPr>
                    <p:nvPr/>
                  </p:nvSpPr>
                  <p:spPr>
                    <a:xfrm>
                      <a:off x="1450643" y="720306"/>
                      <a:ext cx="396000" cy="387511"/>
                    </a:xfrm>
                    <a:prstGeom prst="rect">
                      <a:avLst/>
                    </a:prstGeom>
                    <a:noFill/>
                    <a:ln w="38100" cmpd="sng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52" name="TextBox 51"/>
                    <p:cNvSpPr txBox="1"/>
                    <p:nvPr/>
                  </p:nvSpPr>
                  <p:spPr>
                    <a:xfrm>
                      <a:off x="1439316" y="720306"/>
                      <a:ext cx="418654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dirty="0" smtClean="0"/>
                        <a:t>10</a:t>
                      </a:r>
                      <a:endParaRPr lang="en-US" dirty="0"/>
                    </a:p>
                  </p:txBody>
                </p:sp>
              </p:grpSp>
              <p:grpSp>
                <p:nvGrpSpPr>
                  <p:cNvPr id="39" name="Group 38"/>
                  <p:cNvGrpSpPr/>
                  <p:nvPr/>
                </p:nvGrpSpPr>
                <p:grpSpPr>
                  <a:xfrm>
                    <a:off x="1833131" y="720306"/>
                    <a:ext cx="407327" cy="387511"/>
                    <a:chOff x="1439316" y="720306"/>
                    <a:chExt cx="407327" cy="387511"/>
                  </a:xfrm>
                </p:grpSpPr>
                <p:sp>
                  <p:nvSpPr>
                    <p:cNvPr id="49" name="Rectangle 48"/>
                    <p:cNvSpPr>
                      <a:spLocks noChangeAspect="1"/>
                    </p:cNvSpPr>
                    <p:nvPr/>
                  </p:nvSpPr>
                  <p:spPr>
                    <a:xfrm>
                      <a:off x="1450643" y="720306"/>
                      <a:ext cx="396000" cy="387511"/>
                    </a:xfrm>
                    <a:prstGeom prst="rect">
                      <a:avLst/>
                    </a:prstGeom>
                    <a:noFill/>
                    <a:ln w="38100" cmpd="sng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50" name="TextBox 49"/>
                    <p:cNvSpPr txBox="1"/>
                    <p:nvPr/>
                  </p:nvSpPr>
                  <p:spPr>
                    <a:xfrm>
                      <a:off x="1439316" y="720306"/>
                      <a:ext cx="184666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dirty="0" smtClean="0"/>
                        <a:t> </a:t>
                      </a:r>
                      <a:endParaRPr lang="en-US" dirty="0"/>
                    </a:p>
                  </p:txBody>
                </p:sp>
              </p:grpSp>
              <p:grpSp>
                <p:nvGrpSpPr>
                  <p:cNvPr id="40" name="Group 39"/>
                  <p:cNvGrpSpPr/>
                  <p:nvPr/>
                </p:nvGrpSpPr>
                <p:grpSpPr>
                  <a:xfrm>
                    <a:off x="2228800" y="720306"/>
                    <a:ext cx="407327" cy="387511"/>
                    <a:chOff x="1439316" y="720306"/>
                    <a:chExt cx="407327" cy="387511"/>
                  </a:xfrm>
                </p:grpSpPr>
                <p:sp>
                  <p:nvSpPr>
                    <p:cNvPr id="47" name="Rectangle 46"/>
                    <p:cNvSpPr>
                      <a:spLocks noChangeAspect="1"/>
                    </p:cNvSpPr>
                    <p:nvPr/>
                  </p:nvSpPr>
                  <p:spPr>
                    <a:xfrm>
                      <a:off x="1450643" y="720306"/>
                      <a:ext cx="396000" cy="387511"/>
                    </a:xfrm>
                    <a:prstGeom prst="rect">
                      <a:avLst/>
                    </a:prstGeom>
                    <a:noFill/>
                    <a:ln w="38100" cmpd="sng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48" name="TextBox 47"/>
                    <p:cNvSpPr txBox="1"/>
                    <p:nvPr/>
                  </p:nvSpPr>
                  <p:spPr>
                    <a:xfrm>
                      <a:off x="1439316" y="720306"/>
                      <a:ext cx="184666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endParaRPr lang="en-US" dirty="0"/>
                    </a:p>
                  </p:txBody>
                </p:sp>
              </p:grpSp>
              <p:grpSp>
                <p:nvGrpSpPr>
                  <p:cNvPr id="41" name="Group 40"/>
                  <p:cNvGrpSpPr/>
                  <p:nvPr/>
                </p:nvGrpSpPr>
                <p:grpSpPr>
                  <a:xfrm>
                    <a:off x="2624883" y="720306"/>
                    <a:ext cx="407327" cy="387511"/>
                    <a:chOff x="1439316" y="720306"/>
                    <a:chExt cx="407327" cy="387511"/>
                  </a:xfrm>
                </p:grpSpPr>
                <p:sp>
                  <p:nvSpPr>
                    <p:cNvPr id="45" name="Rectangle 44"/>
                    <p:cNvSpPr>
                      <a:spLocks noChangeAspect="1"/>
                    </p:cNvSpPr>
                    <p:nvPr/>
                  </p:nvSpPr>
                  <p:spPr>
                    <a:xfrm>
                      <a:off x="1450643" y="720306"/>
                      <a:ext cx="396000" cy="387511"/>
                    </a:xfrm>
                    <a:prstGeom prst="rect">
                      <a:avLst/>
                    </a:prstGeom>
                    <a:noFill/>
                    <a:ln w="38100" cmpd="sng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46" name="TextBox 45"/>
                    <p:cNvSpPr txBox="1"/>
                    <p:nvPr/>
                  </p:nvSpPr>
                  <p:spPr>
                    <a:xfrm>
                      <a:off x="1439316" y="720306"/>
                      <a:ext cx="184666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endParaRPr lang="en-US" dirty="0"/>
                    </a:p>
                  </p:txBody>
                </p:sp>
              </p:grpSp>
              <p:grpSp>
                <p:nvGrpSpPr>
                  <p:cNvPr id="42" name="Group 41"/>
                  <p:cNvGrpSpPr/>
                  <p:nvPr/>
                </p:nvGrpSpPr>
                <p:grpSpPr>
                  <a:xfrm>
                    <a:off x="3020099" y="720306"/>
                    <a:ext cx="407327" cy="387511"/>
                    <a:chOff x="1439316" y="720306"/>
                    <a:chExt cx="407327" cy="387511"/>
                  </a:xfrm>
                </p:grpSpPr>
                <p:sp>
                  <p:nvSpPr>
                    <p:cNvPr id="43" name="Rectangle 42"/>
                    <p:cNvSpPr>
                      <a:spLocks noChangeAspect="1"/>
                    </p:cNvSpPr>
                    <p:nvPr/>
                  </p:nvSpPr>
                  <p:spPr>
                    <a:xfrm>
                      <a:off x="1450643" y="720306"/>
                      <a:ext cx="396000" cy="387511"/>
                    </a:xfrm>
                    <a:prstGeom prst="rect">
                      <a:avLst/>
                    </a:prstGeom>
                    <a:noFill/>
                    <a:ln w="38100" cmpd="sng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44" name="TextBox 43"/>
                    <p:cNvSpPr txBox="1"/>
                    <p:nvPr/>
                  </p:nvSpPr>
                  <p:spPr>
                    <a:xfrm>
                      <a:off x="1439316" y="720306"/>
                      <a:ext cx="184666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dirty="0" smtClean="0"/>
                        <a:t> </a:t>
                      </a:r>
                      <a:endParaRPr lang="en-US" dirty="0"/>
                    </a:p>
                  </p:txBody>
                </p:sp>
              </p:grpSp>
            </p:grpSp>
          </p:grpSp>
          <p:sp>
            <p:nvSpPr>
              <p:cNvPr id="68" name="TextBox 67"/>
              <p:cNvSpPr txBox="1"/>
              <p:nvPr/>
            </p:nvSpPr>
            <p:spPr>
              <a:xfrm>
                <a:off x="4695725" y="1935961"/>
                <a:ext cx="27566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/>
                  <a:t>1</a:t>
                </a:r>
                <a:endParaRPr lang="en-US" sz="1400" dirty="0"/>
              </a:p>
            </p:txBody>
          </p:sp>
          <p:sp>
            <p:nvSpPr>
              <p:cNvPr id="69" name="TextBox 68"/>
              <p:cNvSpPr txBox="1"/>
              <p:nvPr/>
            </p:nvSpPr>
            <p:spPr>
              <a:xfrm>
                <a:off x="5104284" y="1935961"/>
                <a:ext cx="27566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2</a:t>
                </a:r>
              </a:p>
            </p:txBody>
          </p:sp>
          <p:sp>
            <p:nvSpPr>
              <p:cNvPr id="70" name="TextBox 69"/>
              <p:cNvSpPr txBox="1"/>
              <p:nvPr/>
            </p:nvSpPr>
            <p:spPr>
              <a:xfrm>
                <a:off x="5489955" y="1935961"/>
                <a:ext cx="27566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3</a:t>
                </a:r>
              </a:p>
            </p:txBody>
          </p:sp>
          <p:sp>
            <p:nvSpPr>
              <p:cNvPr id="71" name="TextBox 70"/>
              <p:cNvSpPr txBox="1"/>
              <p:nvPr/>
            </p:nvSpPr>
            <p:spPr>
              <a:xfrm>
                <a:off x="7585507" y="1933355"/>
                <a:ext cx="101852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/>
                  <a:t>Array Index</a:t>
                </a:r>
                <a:endParaRPr lang="en-US" sz="1400" dirty="0"/>
              </a:p>
            </p:txBody>
          </p:sp>
          <p:cxnSp>
            <p:nvCxnSpPr>
              <p:cNvPr id="72" name="Straight Arrow Connector 71"/>
              <p:cNvCxnSpPr>
                <a:stCxn id="73" idx="2"/>
              </p:cNvCxnSpPr>
              <p:nvPr/>
            </p:nvCxnSpPr>
            <p:spPr>
              <a:xfrm>
                <a:off x="6810913" y="1232920"/>
                <a:ext cx="0" cy="324918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73" name="TextBox 72"/>
              <p:cNvSpPr txBox="1"/>
              <p:nvPr/>
            </p:nvSpPr>
            <p:spPr>
              <a:xfrm>
                <a:off x="6519457" y="909755"/>
                <a:ext cx="582912" cy="323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500" b="1" dirty="0" smtClean="0"/>
                  <a:t>head</a:t>
                </a:r>
                <a:endParaRPr lang="en-US" sz="1500" b="1" dirty="0"/>
              </a:p>
            </p:txBody>
          </p:sp>
          <p:grpSp>
            <p:nvGrpSpPr>
              <p:cNvPr id="9" name="Group 8"/>
              <p:cNvGrpSpPr/>
              <p:nvPr/>
            </p:nvGrpSpPr>
            <p:grpSpPr>
              <a:xfrm>
                <a:off x="4643548" y="2947872"/>
                <a:ext cx="3959476" cy="1054289"/>
                <a:chOff x="4632221" y="2443814"/>
                <a:chExt cx="3959476" cy="1054289"/>
              </a:xfrm>
            </p:grpSpPr>
            <p:grpSp>
              <p:nvGrpSpPr>
                <p:cNvPr id="75" name="Group 74"/>
                <p:cNvGrpSpPr/>
                <p:nvPr/>
              </p:nvGrpSpPr>
              <p:grpSpPr>
                <a:xfrm>
                  <a:off x="4632221" y="3110592"/>
                  <a:ext cx="3959476" cy="387511"/>
                  <a:chOff x="1439316" y="720306"/>
                  <a:chExt cx="3959476" cy="387511"/>
                </a:xfrm>
              </p:grpSpPr>
              <p:grpSp>
                <p:nvGrpSpPr>
                  <p:cNvPr id="76" name="Group 75"/>
                  <p:cNvGrpSpPr/>
                  <p:nvPr/>
                </p:nvGrpSpPr>
                <p:grpSpPr>
                  <a:xfrm>
                    <a:off x="1439316" y="720306"/>
                    <a:ext cx="1988110" cy="387511"/>
                    <a:chOff x="1439316" y="720306"/>
                    <a:chExt cx="1988110" cy="387511"/>
                  </a:xfrm>
                </p:grpSpPr>
                <p:grpSp>
                  <p:nvGrpSpPr>
                    <p:cNvPr id="93" name="Group 92"/>
                    <p:cNvGrpSpPr/>
                    <p:nvPr/>
                  </p:nvGrpSpPr>
                  <p:grpSpPr>
                    <a:xfrm>
                      <a:off x="1439316" y="720306"/>
                      <a:ext cx="418654" cy="387511"/>
                      <a:chOff x="1439316" y="720306"/>
                      <a:chExt cx="418654" cy="387511"/>
                    </a:xfrm>
                  </p:grpSpPr>
                  <p:sp>
                    <p:nvSpPr>
                      <p:cNvPr id="106" name="Rectangle 105"/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1450643" y="720306"/>
                        <a:ext cx="396000" cy="387511"/>
                      </a:xfrm>
                      <a:prstGeom prst="rect">
                        <a:avLst/>
                      </a:prstGeom>
                      <a:noFill/>
                      <a:ln w="38100" cmpd="sng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107" name="TextBox 106"/>
                      <p:cNvSpPr txBox="1"/>
                      <p:nvPr/>
                    </p:nvSpPr>
                    <p:spPr>
                      <a:xfrm>
                        <a:off x="1439316" y="720306"/>
                        <a:ext cx="418654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dirty="0" smtClean="0"/>
                          <a:t>16</a:t>
                        </a:r>
                        <a:endParaRPr lang="en-US" dirty="0"/>
                      </a:p>
                    </p:txBody>
                  </p:sp>
                </p:grpSp>
                <p:grpSp>
                  <p:nvGrpSpPr>
                    <p:cNvPr id="94" name="Group 93"/>
                    <p:cNvGrpSpPr/>
                    <p:nvPr/>
                  </p:nvGrpSpPr>
                  <p:grpSpPr>
                    <a:xfrm>
                      <a:off x="1833131" y="720306"/>
                      <a:ext cx="418654" cy="387511"/>
                      <a:chOff x="1439316" y="720306"/>
                      <a:chExt cx="418654" cy="387511"/>
                    </a:xfrm>
                  </p:grpSpPr>
                  <p:sp>
                    <p:nvSpPr>
                      <p:cNvPr id="104" name="Rectangle 103"/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1450643" y="720306"/>
                        <a:ext cx="396000" cy="387511"/>
                      </a:xfrm>
                      <a:prstGeom prst="rect">
                        <a:avLst/>
                      </a:prstGeom>
                      <a:noFill/>
                      <a:ln w="38100" cmpd="sng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105" name="TextBox 104"/>
                      <p:cNvSpPr txBox="1"/>
                      <p:nvPr/>
                    </p:nvSpPr>
                    <p:spPr>
                      <a:xfrm>
                        <a:off x="1439316" y="720306"/>
                        <a:ext cx="418654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dirty="0" smtClean="0"/>
                          <a:t>11</a:t>
                        </a:r>
                        <a:endParaRPr lang="en-US" dirty="0"/>
                      </a:p>
                    </p:txBody>
                  </p:sp>
                </p:grpSp>
                <p:grpSp>
                  <p:nvGrpSpPr>
                    <p:cNvPr id="95" name="Group 94"/>
                    <p:cNvGrpSpPr/>
                    <p:nvPr/>
                  </p:nvGrpSpPr>
                  <p:grpSpPr>
                    <a:xfrm>
                      <a:off x="2228800" y="720306"/>
                      <a:ext cx="418654" cy="387511"/>
                      <a:chOff x="1439316" y="720306"/>
                      <a:chExt cx="418654" cy="387511"/>
                    </a:xfrm>
                  </p:grpSpPr>
                  <p:sp>
                    <p:nvSpPr>
                      <p:cNvPr id="102" name="Rectangle 101"/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1450643" y="720306"/>
                        <a:ext cx="396000" cy="387511"/>
                      </a:xfrm>
                      <a:prstGeom prst="rect">
                        <a:avLst/>
                      </a:prstGeom>
                      <a:noFill/>
                      <a:ln w="38100" cmpd="sng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103" name="TextBox 102"/>
                      <p:cNvSpPr txBox="1"/>
                      <p:nvPr/>
                    </p:nvSpPr>
                    <p:spPr>
                      <a:xfrm>
                        <a:off x="1439316" y="720306"/>
                        <a:ext cx="418654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dirty="0" smtClean="0"/>
                          <a:t>12</a:t>
                        </a:r>
                        <a:endParaRPr lang="en-US" dirty="0"/>
                      </a:p>
                    </p:txBody>
                  </p:sp>
                </p:grpSp>
                <p:grpSp>
                  <p:nvGrpSpPr>
                    <p:cNvPr id="96" name="Group 95"/>
                    <p:cNvGrpSpPr/>
                    <p:nvPr/>
                  </p:nvGrpSpPr>
                  <p:grpSpPr>
                    <a:xfrm>
                      <a:off x="2624883" y="720306"/>
                      <a:ext cx="407327" cy="387511"/>
                      <a:chOff x="1439316" y="720306"/>
                      <a:chExt cx="407327" cy="387511"/>
                    </a:xfrm>
                  </p:grpSpPr>
                  <p:sp>
                    <p:nvSpPr>
                      <p:cNvPr id="100" name="Rectangle 99"/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1450643" y="720306"/>
                        <a:ext cx="396000" cy="387511"/>
                      </a:xfrm>
                      <a:prstGeom prst="rect">
                        <a:avLst/>
                      </a:prstGeom>
                      <a:noFill/>
                      <a:ln w="38100" cmpd="sng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101" name="TextBox 100"/>
                      <p:cNvSpPr txBox="1"/>
                      <p:nvPr/>
                    </p:nvSpPr>
                    <p:spPr>
                      <a:xfrm>
                        <a:off x="1439316" y="720306"/>
                        <a:ext cx="353845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dirty="0" smtClean="0"/>
                          <a:t> 5</a:t>
                        </a:r>
                        <a:endParaRPr lang="en-US" dirty="0"/>
                      </a:p>
                    </p:txBody>
                  </p:sp>
                </p:grpSp>
                <p:grpSp>
                  <p:nvGrpSpPr>
                    <p:cNvPr id="97" name="Group 96"/>
                    <p:cNvGrpSpPr/>
                    <p:nvPr/>
                  </p:nvGrpSpPr>
                  <p:grpSpPr>
                    <a:xfrm>
                      <a:off x="3020099" y="720306"/>
                      <a:ext cx="407327" cy="387511"/>
                      <a:chOff x="1439316" y="720306"/>
                      <a:chExt cx="407327" cy="387511"/>
                    </a:xfrm>
                  </p:grpSpPr>
                  <p:sp>
                    <p:nvSpPr>
                      <p:cNvPr id="98" name="Rectangle 97"/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1450643" y="720306"/>
                        <a:ext cx="396000" cy="387511"/>
                      </a:xfrm>
                      <a:prstGeom prst="rect">
                        <a:avLst/>
                      </a:prstGeom>
                      <a:noFill/>
                      <a:ln w="38100" cmpd="sng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99" name="TextBox 98"/>
                      <p:cNvSpPr txBox="1"/>
                      <p:nvPr/>
                    </p:nvSpPr>
                    <p:spPr>
                      <a:xfrm>
                        <a:off x="1439316" y="720306"/>
                        <a:ext cx="353845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dirty="0" smtClean="0"/>
                          <a:t> 8</a:t>
                        </a:r>
                        <a:endParaRPr lang="en-US" dirty="0"/>
                      </a:p>
                    </p:txBody>
                  </p:sp>
                </p:grpSp>
              </p:grpSp>
              <p:grpSp>
                <p:nvGrpSpPr>
                  <p:cNvPr id="77" name="Group 76"/>
                  <p:cNvGrpSpPr/>
                  <p:nvPr/>
                </p:nvGrpSpPr>
                <p:grpSpPr>
                  <a:xfrm>
                    <a:off x="3410682" y="720306"/>
                    <a:ext cx="1988110" cy="387511"/>
                    <a:chOff x="1439316" y="720306"/>
                    <a:chExt cx="1988110" cy="387511"/>
                  </a:xfrm>
                </p:grpSpPr>
                <p:grpSp>
                  <p:nvGrpSpPr>
                    <p:cNvPr id="78" name="Group 77"/>
                    <p:cNvGrpSpPr/>
                    <p:nvPr/>
                  </p:nvGrpSpPr>
                  <p:grpSpPr>
                    <a:xfrm>
                      <a:off x="1439316" y="720306"/>
                      <a:ext cx="418654" cy="387511"/>
                      <a:chOff x="1439316" y="720306"/>
                      <a:chExt cx="418654" cy="387511"/>
                    </a:xfrm>
                  </p:grpSpPr>
                  <p:sp>
                    <p:nvSpPr>
                      <p:cNvPr id="91" name="Rectangle 90"/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1450643" y="720306"/>
                        <a:ext cx="396000" cy="387511"/>
                      </a:xfrm>
                      <a:prstGeom prst="rect">
                        <a:avLst/>
                      </a:prstGeom>
                      <a:noFill/>
                      <a:ln w="38100" cmpd="sng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92" name="TextBox 91"/>
                      <p:cNvSpPr txBox="1"/>
                      <p:nvPr/>
                    </p:nvSpPr>
                    <p:spPr>
                      <a:xfrm>
                        <a:off x="1439316" y="720306"/>
                        <a:ext cx="418654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dirty="0" smtClean="0"/>
                          <a:t>10</a:t>
                        </a:r>
                        <a:endParaRPr lang="en-US" dirty="0"/>
                      </a:p>
                    </p:txBody>
                  </p:sp>
                </p:grpSp>
                <p:grpSp>
                  <p:nvGrpSpPr>
                    <p:cNvPr id="79" name="Group 78"/>
                    <p:cNvGrpSpPr/>
                    <p:nvPr/>
                  </p:nvGrpSpPr>
                  <p:grpSpPr>
                    <a:xfrm>
                      <a:off x="1833131" y="720306"/>
                      <a:ext cx="407327" cy="387511"/>
                      <a:chOff x="1439316" y="720306"/>
                      <a:chExt cx="407327" cy="387511"/>
                    </a:xfrm>
                  </p:grpSpPr>
                  <p:sp>
                    <p:nvSpPr>
                      <p:cNvPr id="89" name="Rectangle 88"/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1450643" y="720306"/>
                        <a:ext cx="396000" cy="387511"/>
                      </a:xfrm>
                      <a:prstGeom prst="rect">
                        <a:avLst/>
                      </a:prstGeom>
                      <a:noFill/>
                      <a:ln w="38100" cmpd="sng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90" name="TextBox 89"/>
                      <p:cNvSpPr txBox="1"/>
                      <p:nvPr/>
                    </p:nvSpPr>
                    <p:spPr>
                      <a:xfrm>
                        <a:off x="1439316" y="720306"/>
                        <a:ext cx="353845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dirty="0" smtClean="0"/>
                          <a:t> </a:t>
                        </a:r>
                        <a:r>
                          <a:rPr lang="en-US" dirty="0"/>
                          <a:t>7</a:t>
                        </a:r>
                      </a:p>
                    </p:txBody>
                  </p:sp>
                </p:grpSp>
                <p:grpSp>
                  <p:nvGrpSpPr>
                    <p:cNvPr id="80" name="Group 79"/>
                    <p:cNvGrpSpPr/>
                    <p:nvPr/>
                  </p:nvGrpSpPr>
                  <p:grpSpPr>
                    <a:xfrm>
                      <a:off x="2228800" y="720306"/>
                      <a:ext cx="407327" cy="387511"/>
                      <a:chOff x="1439316" y="720306"/>
                      <a:chExt cx="407327" cy="387511"/>
                    </a:xfrm>
                  </p:grpSpPr>
                  <p:sp>
                    <p:nvSpPr>
                      <p:cNvPr id="87" name="Rectangle 86"/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1450643" y="720306"/>
                        <a:ext cx="396000" cy="387511"/>
                      </a:xfrm>
                      <a:prstGeom prst="rect">
                        <a:avLst/>
                      </a:prstGeom>
                      <a:noFill/>
                      <a:ln w="38100" cmpd="sng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88" name="TextBox 87"/>
                      <p:cNvSpPr txBox="1"/>
                      <p:nvPr/>
                    </p:nvSpPr>
                    <p:spPr>
                      <a:xfrm>
                        <a:off x="1439316" y="720306"/>
                        <a:ext cx="184666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endParaRPr lang="en-US" dirty="0"/>
                      </a:p>
                    </p:txBody>
                  </p:sp>
                </p:grpSp>
                <p:grpSp>
                  <p:nvGrpSpPr>
                    <p:cNvPr id="81" name="Group 80"/>
                    <p:cNvGrpSpPr/>
                    <p:nvPr/>
                  </p:nvGrpSpPr>
                  <p:grpSpPr>
                    <a:xfrm>
                      <a:off x="2624883" y="720306"/>
                      <a:ext cx="407327" cy="387511"/>
                      <a:chOff x="1439316" y="720306"/>
                      <a:chExt cx="407327" cy="387511"/>
                    </a:xfrm>
                  </p:grpSpPr>
                  <p:sp>
                    <p:nvSpPr>
                      <p:cNvPr id="85" name="Rectangle 84"/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1450643" y="720306"/>
                        <a:ext cx="396000" cy="387511"/>
                      </a:xfrm>
                      <a:prstGeom prst="rect">
                        <a:avLst/>
                      </a:prstGeom>
                      <a:noFill/>
                      <a:ln w="38100" cmpd="sng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86" name="TextBox 85"/>
                      <p:cNvSpPr txBox="1"/>
                      <p:nvPr/>
                    </p:nvSpPr>
                    <p:spPr>
                      <a:xfrm>
                        <a:off x="1439316" y="720306"/>
                        <a:ext cx="184666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endParaRPr lang="en-US" dirty="0"/>
                      </a:p>
                    </p:txBody>
                  </p:sp>
                </p:grpSp>
                <p:grpSp>
                  <p:nvGrpSpPr>
                    <p:cNvPr id="82" name="Group 81"/>
                    <p:cNvGrpSpPr/>
                    <p:nvPr/>
                  </p:nvGrpSpPr>
                  <p:grpSpPr>
                    <a:xfrm>
                      <a:off x="3020099" y="720306"/>
                      <a:ext cx="407327" cy="387511"/>
                      <a:chOff x="1439316" y="720306"/>
                      <a:chExt cx="407327" cy="387511"/>
                    </a:xfrm>
                  </p:grpSpPr>
                  <p:sp>
                    <p:nvSpPr>
                      <p:cNvPr id="83" name="Rectangle 82"/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1450643" y="720306"/>
                        <a:ext cx="396000" cy="387511"/>
                      </a:xfrm>
                      <a:prstGeom prst="rect">
                        <a:avLst/>
                      </a:prstGeom>
                      <a:noFill/>
                      <a:ln w="38100" cmpd="sng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84" name="TextBox 83"/>
                      <p:cNvSpPr txBox="1"/>
                      <p:nvPr/>
                    </p:nvSpPr>
                    <p:spPr>
                      <a:xfrm>
                        <a:off x="1439316" y="720306"/>
                        <a:ext cx="184666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dirty="0" smtClean="0"/>
                          <a:t> </a:t>
                        </a:r>
                        <a:endParaRPr lang="en-US" dirty="0"/>
                      </a:p>
                    </p:txBody>
                  </p:sp>
                </p:grpSp>
              </p:grpSp>
            </p:grpSp>
            <p:cxnSp>
              <p:nvCxnSpPr>
                <p:cNvPr id="115" name="Straight Arrow Connector 114"/>
                <p:cNvCxnSpPr>
                  <a:stCxn id="116" idx="2"/>
                </p:cNvCxnSpPr>
                <p:nvPr/>
              </p:nvCxnSpPr>
              <p:spPr>
                <a:xfrm>
                  <a:off x="7182068" y="2766979"/>
                  <a:ext cx="0" cy="324918"/>
                </a:xfrm>
                <a:prstGeom prst="straightConnector1">
                  <a:avLst/>
                </a:prstGeom>
                <a:ln>
                  <a:tailEnd type="arrow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16" name="TextBox 115"/>
                <p:cNvSpPr txBox="1"/>
                <p:nvPr/>
              </p:nvSpPr>
              <p:spPr>
                <a:xfrm>
                  <a:off x="6890612" y="2443814"/>
                  <a:ext cx="582912" cy="3231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500" b="1" dirty="0" smtClean="0"/>
                    <a:t>head</a:t>
                  </a:r>
                  <a:endParaRPr lang="en-US" sz="1500" b="1" dirty="0"/>
                </a:p>
              </p:txBody>
            </p:sp>
          </p:grpSp>
          <p:sp>
            <p:nvSpPr>
              <p:cNvPr id="5" name="TextBox 4"/>
              <p:cNvSpPr txBox="1"/>
              <p:nvPr/>
            </p:nvSpPr>
            <p:spPr>
              <a:xfrm>
                <a:off x="4152929" y="2515651"/>
                <a:ext cx="89576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push(7)</a:t>
                </a:r>
                <a:endParaRPr lang="en-US" dirty="0"/>
              </a:p>
            </p:txBody>
          </p:sp>
          <p:sp>
            <p:nvSpPr>
              <p:cNvPr id="12" name="Curved Right Arrow 11"/>
              <p:cNvSpPr/>
              <p:nvPr/>
            </p:nvSpPr>
            <p:spPr>
              <a:xfrm>
                <a:off x="4152930" y="2151042"/>
                <a:ext cx="467999" cy="1216152"/>
              </a:xfrm>
              <a:prstGeom prst="curvedRightArrow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62" name="Curved Right Arrow 161"/>
              <p:cNvSpPr/>
              <p:nvPr/>
            </p:nvSpPr>
            <p:spPr>
              <a:xfrm flipH="1" flipV="1">
                <a:off x="8591697" y="1986048"/>
                <a:ext cx="454706" cy="1216152"/>
              </a:xfrm>
              <a:prstGeom prst="curvedRightArrow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63" name="TextBox 162"/>
              <p:cNvSpPr txBox="1"/>
              <p:nvPr/>
            </p:nvSpPr>
            <p:spPr>
              <a:xfrm>
                <a:off x="8240473" y="2419658"/>
                <a:ext cx="6889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pop()</a:t>
                </a:r>
                <a:endParaRPr lang="en-US" dirty="0"/>
              </a:p>
            </p:txBody>
          </p:sp>
        </p:grpSp>
        <p:sp>
          <p:nvSpPr>
            <p:cNvPr id="165" name="TextBox 164"/>
            <p:cNvSpPr txBox="1"/>
            <p:nvPr/>
          </p:nvSpPr>
          <p:spPr>
            <a:xfrm>
              <a:off x="1406296" y="5015468"/>
              <a:ext cx="4352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(a)</a:t>
              </a:r>
              <a:endParaRPr lang="en-US" dirty="0"/>
            </a:p>
          </p:txBody>
        </p:sp>
        <p:sp>
          <p:nvSpPr>
            <p:cNvPr id="166" name="TextBox 165"/>
            <p:cNvSpPr txBox="1"/>
            <p:nvPr/>
          </p:nvSpPr>
          <p:spPr>
            <a:xfrm>
              <a:off x="6279588" y="5015468"/>
              <a:ext cx="4459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(b)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7306473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Group 160"/>
          <p:cNvGrpSpPr/>
          <p:nvPr/>
        </p:nvGrpSpPr>
        <p:grpSpPr>
          <a:xfrm>
            <a:off x="529659" y="1136549"/>
            <a:ext cx="8583568" cy="4248251"/>
            <a:chOff x="529659" y="1136549"/>
            <a:chExt cx="8583568" cy="4248251"/>
          </a:xfrm>
        </p:grpSpPr>
        <p:sp>
          <p:nvSpPr>
            <p:cNvPr id="4" name="Can 3"/>
            <p:cNvSpPr/>
            <p:nvPr/>
          </p:nvSpPr>
          <p:spPr>
            <a:xfrm>
              <a:off x="1672659" y="1895434"/>
              <a:ext cx="1270000" cy="2311400"/>
            </a:xfrm>
            <a:prstGeom prst="can">
              <a:avLst/>
            </a:prstGeom>
            <a:solidFill>
              <a:schemeClr val="tx2">
                <a:lumMod val="40000"/>
                <a:lumOff val="6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/>
            <p:cNvSpPr/>
            <p:nvPr/>
          </p:nvSpPr>
          <p:spPr>
            <a:xfrm>
              <a:off x="1672659" y="2282784"/>
              <a:ext cx="1270000" cy="342900"/>
            </a:xfrm>
            <a:prstGeom prst="ellipse">
              <a:avLst/>
            </a:prstGeom>
            <a:solidFill>
              <a:srgbClr val="ED7D3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/>
            <p:cNvSpPr/>
            <p:nvPr/>
          </p:nvSpPr>
          <p:spPr>
            <a:xfrm>
              <a:off x="1672659" y="3335317"/>
              <a:ext cx="1270000" cy="342900"/>
            </a:xfrm>
            <a:prstGeom prst="ellipse">
              <a:avLst/>
            </a:prstGeom>
            <a:solidFill>
              <a:srgbClr val="ED7D3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529659" y="1538226"/>
              <a:ext cx="1270000" cy="342900"/>
            </a:xfrm>
            <a:prstGeom prst="ellipse">
              <a:avLst/>
            </a:prstGeom>
            <a:solidFill>
              <a:srgbClr val="ED7D3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1672659" y="2789217"/>
              <a:ext cx="1270000" cy="342900"/>
            </a:xfrm>
            <a:prstGeom prst="ellipse">
              <a:avLst/>
            </a:prstGeom>
            <a:solidFill>
              <a:srgbClr val="ED7D3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55821" y="1136549"/>
              <a:ext cx="110413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err="1" smtClean="0"/>
                <a:t>Enqueue</a:t>
              </a:r>
              <a:endParaRPr lang="en-US" sz="2000" dirty="0"/>
            </a:p>
          </p:txBody>
        </p:sp>
        <p:sp>
          <p:nvSpPr>
            <p:cNvPr id="10" name="Bent Arrow 9"/>
            <p:cNvSpPr/>
            <p:nvPr/>
          </p:nvSpPr>
          <p:spPr>
            <a:xfrm rot="5400000">
              <a:off x="1944400" y="1624626"/>
              <a:ext cx="514350" cy="541616"/>
            </a:xfrm>
            <a:prstGeom prst="ben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2886367" y="4214595"/>
              <a:ext cx="1270000" cy="342900"/>
            </a:xfrm>
            <a:prstGeom prst="ellipse">
              <a:avLst/>
            </a:prstGeom>
            <a:solidFill>
              <a:srgbClr val="ED7D3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001406" y="3787674"/>
              <a:ext cx="112956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2000" dirty="0" err="1" smtClean="0"/>
                <a:t>Dequeue</a:t>
              </a:r>
              <a:endParaRPr lang="en-US" sz="2000" dirty="0"/>
            </a:p>
          </p:txBody>
        </p:sp>
        <p:sp>
          <p:nvSpPr>
            <p:cNvPr id="13" name="Oval 12"/>
            <p:cNvSpPr/>
            <p:nvPr/>
          </p:nvSpPr>
          <p:spPr>
            <a:xfrm>
              <a:off x="1672659" y="3862367"/>
              <a:ext cx="1270000" cy="34290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Bent Arrow 13"/>
            <p:cNvSpPr/>
            <p:nvPr/>
          </p:nvSpPr>
          <p:spPr>
            <a:xfrm rot="10800000" flipH="1">
              <a:off x="2219241" y="4015878"/>
              <a:ext cx="514350" cy="541616"/>
            </a:xfrm>
            <a:prstGeom prst="ben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4647653" y="1823581"/>
              <a:ext cx="3959476" cy="387511"/>
              <a:chOff x="1439316" y="720306"/>
              <a:chExt cx="3959476" cy="387511"/>
            </a:xfrm>
          </p:grpSpPr>
          <p:grpSp>
            <p:nvGrpSpPr>
              <p:cNvPr id="67" name="Group 66"/>
              <p:cNvGrpSpPr/>
              <p:nvPr/>
            </p:nvGrpSpPr>
            <p:grpSpPr>
              <a:xfrm>
                <a:off x="1439316" y="720306"/>
                <a:ext cx="1988110" cy="387511"/>
                <a:chOff x="1439316" y="720306"/>
                <a:chExt cx="1988110" cy="387511"/>
              </a:xfrm>
            </p:grpSpPr>
            <p:grpSp>
              <p:nvGrpSpPr>
                <p:cNvPr id="84" name="Group 83"/>
                <p:cNvGrpSpPr/>
                <p:nvPr/>
              </p:nvGrpSpPr>
              <p:grpSpPr>
                <a:xfrm>
                  <a:off x="1439316" y="720306"/>
                  <a:ext cx="418654" cy="387511"/>
                  <a:chOff x="1439316" y="720306"/>
                  <a:chExt cx="418654" cy="387511"/>
                </a:xfrm>
              </p:grpSpPr>
              <p:sp>
                <p:nvSpPr>
                  <p:cNvPr id="97" name="Rectangle 96"/>
                  <p:cNvSpPr>
                    <a:spLocks noChangeAspect="1"/>
                  </p:cNvSpPr>
                  <p:nvPr/>
                </p:nvSpPr>
                <p:spPr>
                  <a:xfrm>
                    <a:off x="1450643" y="720306"/>
                    <a:ext cx="396000" cy="387511"/>
                  </a:xfrm>
                  <a:prstGeom prst="rect">
                    <a:avLst/>
                  </a:prstGeom>
                  <a:noFill/>
                  <a:ln w="38100" cmpd="sng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98" name="TextBox 97"/>
                  <p:cNvSpPr txBox="1"/>
                  <p:nvPr/>
                </p:nvSpPr>
                <p:spPr>
                  <a:xfrm>
                    <a:off x="1439316" y="720306"/>
                    <a:ext cx="418654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 smtClean="0"/>
                      <a:t>16</a:t>
                    </a:r>
                    <a:endParaRPr lang="en-US" dirty="0"/>
                  </a:p>
                </p:txBody>
              </p:sp>
            </p:grpSp>
            <p:grpSp>
              <p:nvGrpSpPr>
                <p:cNvPr id="85" name="Group 84"/>
                <p:cNvGrpSpPr/>
                <p:nvPr/>
              </p:nvGrpSpPr>
              <p:grpSpPr>
                <a:xfrm>
                  <a:off x="1833131" y="720306"/>
                  <a:ext cx="418654" cy="387511"/>
                  <a:chOff x="1439316" y="720306"/>
                  <a:chExt cx="418654" cy="387511"/>
                </a:xfrm>
              </p:grpSpPr>
              <p:sp>
                <p:nvSpPr>
                  <p:cNvPr id="95" name="Rectangle 94"/>
                  <p:cNvSpPr>
                    <a:spLocks noChangeAspect="1"/>
                  </p:cNvSpPr>
                  <p:nvPr/>
                </p:nvSpPr>
                <p:spPr>
                  <a:xfrm>
                    <a:off x="1450643" y="720306"/>
                    <a:ext cx="396000" cy="387511"/>
                  </a:xfrm>
                  <a:prstGeom prst="rect">
                    <a:avLst/>
                  </a:prstGeom>
                  <a:noFill/>
                  <a:ln w="38100" cmpd="sng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96" name="TextBox 95"/>
                  <p:cNvSpPr txBox="1"/>
                  <p:nvPr/>
                </p:nvSpPr>
                <p:spPr>
                  <a:xfrm>
                    <a:off x="1439316" y="720306"/>
                    <a:ext cx="418654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 smtClean="0"/>
                      <a:t>11</a:t>
                    </a:r>
                    <a:endParaRPr lang="en-US" dirty="0"/>
                  </a:p>
                </p:txBody>
              </p:sp>
            </p:grpSp>
            <p:grpSp>
              <p:nvGrpSpPr>
                <p:cNvPr id="86" name="Group 85"/>
                <p:cNvGrpSpPr/>
                <p:nvPr/>
              </p:nvGrpSpPr>
              <p:grpSpPr>
                <a:xfrm>
                  <a:off x="2228800" y="720306"/>
                  <a:ext cx="418654" cy="387511"/>
                  <a:chOff x="1439316" y="720306"/>
                  <a:chExt cx="418654" cy="387511"/>
                </a:xfrm>
              </p:grpSpPr>
              <p:sp>
                <p:nvSpPr>
                  <p:cNvPr id="93" name="Rectangle 92"/>
                  <p:cNvSpPr>
                    <a:spLocks noChangeAspect="1"/>
                  </p:cNvSpPr>
                  <p:nvPr/>
                </p:nvSpPr>
                <p:spPr>
                  <a:xfrm>
                    <a:off x="1450643" y="720306"/>
                    <a:ext cx="396000" cy="387511"/>
                  </a:xfrm>
                  <a:prstGeom prst="rect">
                    <a:avLst/>
                  </a:prstGeom>
                  <a:noFill/>
                  <a:ln w="38100" cmpd="sng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94" name="TextBox 93"/>
                  <p:cNvSpPr txBox="1"/>
                  <p:nvPr/>
                </p:nvSpPr>
                <p:spPr>
                  <a:xfrm>
                    <a:off x="1439316" y="720306"/>
                    <a:ext cx="418654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 smtClean="0"/>
                      <a:t>12</a:t>
                    </a:r>
                    <a:endParaRPr lang="en-US" dirty="0"/>
                  </a:p>
                </p:txBody>
              </p:sp>
            </p:grpSp>
            <p:grpSp>
              <p:nvGrpSpPr>
                <p:cNvPr id="87" name="Group 86"/>
                <p:cNvGrpSpPr/>
                <p:nvPr/>
              </p:nvGrpSpPr>
              <p:grpSpPr>
                <a:xfrm>
                  <a:off x="2624883" y="720306"/>
                  <a:ext cx="407327" cy="387511"/>
                  <a:chOff x="1439316" y="720306"/>
                  <a:chExt cx="407327" cy="387511"/>
                </a:xfrm>
              </p:grpSpPr>
              <p:sp>
                <p:nvSpPr>
                  <p:cNvPr id="91" name="Rectangle 90"/>
                  <p:cNvSpPr>
                    <a:spLocks noChangeAspect="1"/>
                  </p:cNvSpPr>
                  <p:nvPr/>
                </p:nvSpPr>
                <p:spPr>
                  <a:xfrm>
                    <a:off x="1450643" y="720306"/>
                    <a:ext cx="396000" cy="387511"/>
                  </a:xfrm>
                  <a:prstGeom prst="rect">
                    <a:avLst/>
                  </a:prstGeom>
                  <a:noFill/>
                  <a:ln w="38100" cmpd="sng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92" name="TextBox 91"/>
                  <p:cNvSpPr txBox="1"/>
                  <p:nvPr/>
                </p:nvSpPr>
                <p:spPr>
                  <a:xfrm>
                    <a:off x="1439316" y="720306"/>
                    <a:ext cx="353845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 smtClean="0"/>
                      <a:t> 5</a:t>
                    </a:r>
                    <a:endParaRPr lang="en-US" dirty="0"/>
                  </a:p>
                </p:txBody>
              </p:sp>
            </p:grpSp>
            <p:grpSp>
              <p:nvGrpSpPr>
                <p:cNvPr id="88" name="Group 87"/>
                <p:cNvGrpSpPr/>
                <p:nvPr/>
              </p:nvGrpSpPr>
              <p:grpSpPr>
                <a:xfrm>
                  <a:off x="3020099" y="720306"/>
                  <a:ext cx="407327" cy="387511"/>
                  <a:chOff x="1439316" y="720306"/>
                  <a:chExt cx="407327" cy="387511"/>
                </a:xfrm>
              </p:grpSpPr>
              <p:sp>
                <p:nvSpPr>
                  <p:cNvPr id="89" name="Rectangle 88"/>
                  <p:cNvSpPr>
                    <a:spLocks noChangeAspect="1"/>
                  </p:cNvSpPr>
                  <p:nvPr/>
                </p:nvSpPr>
                <p:spPr>
                  <a:xfrm>
                    <a:off x="1450643" y="720306"/>
                    <a:ext cx="396000" cy="387511"/>
                  </a:xfrm>
                  <a:prstGeom prst="rect">
                    <a:avLst/>
                  </a:prstGeom>
                  <a:noFill/>
                  <a:ln w="38100" cmpd="sng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90" name="TextBox 89"/>
                  <p:cNvSpPr txBox="1"/>
                  <p:nvPr/>
                </p:nvSpPr>
                <p:spPr>
                  <a:xfrm>
                    <a:off x="1439316" y="720306"/>
                    <a:ext cx="353845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 smtClean="0"/>
                      <a:t> 8</a:t>
                    </a:r>
                    <a:endParaRPr lang="en-US" dirty="0"/>
                  </a:p>
                </p:txBody>
              </p:sp>
            </p:grpSp>
          </p:grpSp>
          <p:grpSp>
            <p:nvGrpSpPr>
              <p:cNvPr id="68" name="Group 67"/>
              <p:cNvGrpSpPr/>
              <p:nvPr/>
            </p:nvGrpSpPr>
            <p:grpSpPr>
              <a:xfrm>
                <a:off x="3410682" y="720306"/>
                <a:ext cx="1988110" cy="387511"/>
                <a:chOff x="1439316" y="720306"/>
                <a:chExt cx="1988110" cy="387511"/>
              </a:xfrm>
            </p:grpSpPr>
            <p:grpSp>
              <p:nvGrpSpPr>
                <p:cNvPr id="69" name="Group 68"/>
                <p:cNvGrpSpPr/>
                <p:nvPr/>
              </p:nvGrpSpPr>
              <p:grpSpPr>
                <a:xfrm>
                  <a:off x="1439316" y="720306"/>
                  <a:ext cx="418654" cy="387511"/>
                  <a:chOff x="1439316" y="720306"/>
                  <a:chExt cx="418654" cy="387511"/>
                </a:xfrm>
              </p:grpSpPr>
              <p:sp>
                <p:nvSpPr>
                  <p:cNvPr id="82" name="Rectangle 81"/>
                  <p:cNvSpPr>
                    <a:spLocks noChangeAspect="1"/>
                  </p:cNvSpPr>
                  <p:nvPr/>
                </p:nvSpPr>
                <p:spPr>
                  <a:xfrm>
                    <a:off x="1450643" y="720306"/>
                    <a:ext cx="396000" cy="387511"/>
                  </a:xfrm>
                  <a:prstGeom prst="rect">
                    <a:avLst/>
                  </a:prstGeom>
                  <a:noFill/>
                  <a:ln w="38100" cmpd="sng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83" name="TextBox 82"/>
                  <p:cNvSpPr txBox="1"/>
                  <p:nvPr/>
                </p:nvSpPr>
                <p:spPr>
                  <a:xfrm>
                    <a:off x="1439316" y="720306"/>
                    <a:ext cx="418654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 smtClean="0"/>
                      <a:t>10</a:t>
                    </a:r>
                    <a:endParaRPr lang="en-US" dirty="0"/>
                  </a:p>
                </p:txBody>
              </p:sp>
            </p:grpSp>
            <p:grpSp>
              <p:nvGrpSpPr>
                <p:cNvPr id="70" name="Group 69"/>
                <p:cNvGrpSpPr/>
                <p:nvPr/>
              </p:nvGrpSpPr>
              <p:grpSpPr>
                <a:xfrm>
                  <a:off x="1833131" y="720306"/>
                  <a:ext cx="407327" cy="387511"/>
                  <a:chOff x="1439316" y="720306"/>
                  <a:chExt cx="407327" cy="387511"/>
                </a:xfrm>
              </p:grpSpPr>
              <p:sp>
                <p:nvSpPr>
                  <p:cNvPr id="80" name="Rectangle 79"/>
                  <p:cNvSpPr>
                    <a:spLocks noChangeAspect="1"/>
                  </p:cNvSpPr>
                  <p:nvPr/>
                </p:nvSpPr>
                <p:spPr>
                  <a:xfrm>
                    <a:off x="1450643" y="720306"/>
                    <a:ext cx="396000" cy="387511"/>
                  </a:xfrm>
                  <a:prstGeom prst="rect">
                    <a:avLst/>
                  </a:prstGeom>
                  <a:noFill/>
                  <a:ln w="38100" cmpd="sng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81" name="TextBox 80"/>
                  <p:cNvSpPr txBox="1"/>
                  <p:nvPr/>
                </p:nvSpPr>
                <p:spPr>
                  <a:xfrm>
                    <a:off x="1439316" y="720306"/>
                    <a:ext cx="18466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 smtClean="0"/>
                      <a:t> </a:t>
                    </a:r>
                    <a:endParaRPr lang="en-US" dirty="0"/>
                  </a:p>
                </p:txBody>
              </p:sp>
            </p:grpSp>
            <p:grpSp>
              <p:nvGrpSpPr>
                <p:cNvPr id="71" name="Group 70"/>
                <p:cNvGrpSpPr/>
                <p:nvPr/>
              </p:nvGrpSpPr>
              <p:grpSpPr>
                <a:xfrm>
                  <a:off x="2228800" y="720306"/>
                  <a:ext cx="407327" cy="387511"/>
                  <a:chOff x="1439316" y="720306"/>
                  <a:chExt cx="407327" cy="387511"/>
                </a:xfrm>
              </p:grpSpPr>
              <p:sp>
                <p:nvSpPr>
                  <p:cNvPr id="78" name="Rectangle 77"/>
                  <p:cNvSpPr>
                    <a:spLocks noChangeAspect="1"/>
                  </p:cNvSpPr>
                  <p:nvPr/>
                </p:nvSpPr>
                <p:spPr>
                  <a:xfrm>
                    <a:off x="1450643" y="720306"/>
                    <a:ext cx="396000" cy="387511"/>
                  </a:xfrm>
                  <a:prstGeom prst="rect">
                    <a:avLst/>
                  </a:prstGeom>
                  <a:noFill/>
                  <a:ln w="38100" cmpd="sng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79" name="TextBox 78"/>
                  <p:cNvSpPr txBox="1"/>
                  <p:nvPr/>
                </p:nvSpPr>
                <p:spPr>
                  <a:xfrm>
                    <a:off x="1439316" y="720306"/>
                    <a:ext cx="18466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endParaRPr lang="en-US" dirty="0"/>
                  </a:p>
                </p:txBody>
              </p:sp>
            </p:grpSp>
            <p:grpSp>
              <p:nvGrpSpPr>
                <p:cNvPr id="72" name="Group 71"/>
                <p:cNvGrpSpPr/>
                <p:nvPr/>
              </p:nvGrpSpPr>
              <p:grpSpPr>
                <a:xfrm>
                  <a:off x="2624883" y="720306"/>
                  <a:ext cx="407327" cy="387511"/>
                  <a:chOff x="1439316" y="720306"/>
                  <a:chExt cx="407327" cy="387511"/>
                </a:xfrm>
              </p:grpSpPr>
              <p:sp>
                <p:nvSpPr>
                  <p:cNvPr id="76" name="Rectangle 75"/>
                  <p:cNvSpPr>
                    <a:spLocks noChangeAspect="1"/>
                  </p:cNvSpPr>
                  <p:nvPr/>
                </p:nvSpPr>
                <p:spPr>
                  <a:xfrm>
                    <a:off x="1450643" y="720306"/>
                    <a:ext cx="396000" cy="387511"/>
                  </a:xfrm>
                  <a:prstGeom prst="rect">
                    <a:avLst/>
                  </a:prstGeom>
                  <a:noFill/>
                  <a:ln w="38100" cmpd="sng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77" name="TextBox 76"/>
                  <p:cNvSpPr txBox="1"/>
                  <p:nvPr/>
                </p:nvSpPr>
                <p:spPr>
                  <a:xfrm>
                    <a:off x="1439316" y="720306"/>
                    <a:ext cx="18466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endParaRPr lang="en-US" dirty="0"/>
                  </a:p>
                </p:txBody>
              </p:sp>
            </p:grpSp>
            <p:grpSp>
              <p:nvGrpSpPr>
                <p:cNvPr id="73" name="Group 72"/>
                <p:cNvGrpSpPr/>
                <p:nvPr/>
              </p:nvGrpSpPr>
              <p:grpSpPr>
                <a:xfrm>
                  <a:off x="3020099" y="720306"/>
                  <a:ext cx="407327" cy="387511"/>
                  <a:chOff x="1439316" y="720306"/>
                  <a:chExt cx="407327" cy="387511"/>
                </a:xfrm>
              </p:grpSpPr>
              <p:sp>
                <p:nvSpPr>
                  <p:cNvPr id="74" name="Rectangle 73"/>
                  <p:cNvSpPr>
                    <a:spLocks noChangeAspect="1"/>
                  </p:cNvSpPr>
                  <p:nvPr/>
                </p:nvSpPr>
                <p:spPr>
                  <a:xfrm>
                    <a:off x="1450643" y="720306"/>
                    <a:ext cx="396000" cy="387511"/>
                  </a:xfrm>
                  <a:prstGeom prst="rect">
                    <a:avLst/>
                  </a:prstGeom>
                  <a:noFill/>
                  <a:ln w="38100" cmpd="sng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75" name="TextBox 74"/>
                  <p:cNvSpPr txBox="1"/>
                  <p:nvPr/>
                </p:nvSpPr>
                <p:spPr>
                  <a:xfrm>
                    <a:off x="1439316" y="720306"/>
                    <a:ext cx="18466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 smtClean="0"/>
                      <a:t> </a:t>
                    </a:r>
                    <a:endParaRPr lang="en-US" dirty="0"/>
                  </a:p>
                </p:txBody>
              </p:sp>
            </p:grpSp>
          </p:grpSp>
        </p:grpSp>
        <p:sp>
          <p:nvSpPr>
            <p:cNvPr id="17" name="TextBox 16"/>
            <p:cNvSpPr txBox="1"/>
            <p:nvPr/>
          </p:nvSpPr>
          <p:spPr>
            <a:xfrm>
              <a:off x="4711157" y="2170309"/>
              <a:ext cx="2756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1</a:t>
              </a:r>
              <a:endParaRPr lang="en-US" sz="1400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119716" y="2170309"/>
              <a:ext cx="2756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2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505387" y="2170309"/>
              <a:ext cx="2756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3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7600939" y="2155003"/>
              <a:ext cx="10185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Array Index</a:t>
              </a:r>
              <a:endParaRPr lang="en-US" sz="1400" dirty="0"/>
            </a:p>
          </p:txBody>
        </p:sp>
        <p:grpSp>
          <p:nvGrpSpPr>
            <p:cNvPr id="146" name="Group 145"/>
            <p:cNvGrpSpPr/>
            <p:nvPr/>
          </p:nvGrpSpPr>
          <p:grpSpPr>
            <a:xfrm>
              <a:off x="6611089" y="1149372"/>
              <a:ext cx="440802" cy="648083"/>
              <a:chOff x="6597360" y="1156044"/>
              <a:chExt cx="440802" cy="648083"/>
            </a:xfrm>
          </p:grpSpPr>
          <p:cxnSp>
            <p:nvCxnSpPr>
              <p:cNvPr id="21" name="Straight Arrow Connector 20"/>
              <p:cNvCxnSpPr>
                <a:stCxn id="22" idx="2"/>
              </p:cNvCxnSpPr>
              <p:nvPr/>
            </p:nvCxnSpPr>
            <p:spPr>
              <a:xfrm>
                <a:off x="6817761" y="1479209"/>
                <a:ext cx="0" cy="324918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2" name="TextBox 21"/>
              <p:cNvSpPr txBox="1"/>
              <p:nvPr/>
            </p:nvSpPr>
            <p:spPr>
              <a:xfrm>
                <a:off x="6597360" y="1156044"/>
                <a:ext cx="440802" cy="323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500" b="1" dirty="0" smtClean="0"/>
                  <a:t>tail</a:t>
                </a:r>
                <a:endParaRPr lang="en-US" sz="1500" b="1" dirty="0"/>
              </a:p>
            </p:txBody>
          </p:sp>
        </p:grpSp>
        <p:grpSp>
          <p:nvGrpSpPr>
            <p:cNvPr id="23" name="Group 22"/>
            <p:cNvGrpSpPr/>
            <p:nvPr/>
          </p:nvGrpSpPr>
          <p:grpSpPr>
            <a:xfrm>
              <a:off x="4658980" y="2555241"/>
              <a:ext cx="3959476" cy="1054289"/>
              <a:chOff x="4632221" y="2443814"/>
              <a:chExt cx="3959476" cy="1054289"/>
            </a:xfrm>
          </p:grpSpPr>
          <p:grpSp>
            <p:nvGrpSpPr>
              <p:cNvPr id="28" name="Group 27"/>
              <p:cNvGrpSpPr/>
              <p:nvPr/>
            </p:nvGrpSpPr>
            <p:grpSpPr>
              <a:xfrm>
                <a:off x="4632221" y="3110592"/>
                <a:ext cx="3959476" cy="387511"/>
                <a:chOff x="1439316" y="720306"/>
                <a:chExt cx="3959476" cy="387511"/>
              </a:xfrm>
            </p:grpSpPr>
            <p:grpSp>
              <p:nvGrpSpPr>
                <p:cNvPr id="35" name="Group 34"/>
                <p:cNvGrpSpPr/>
                <p:nvPr/>
              </p:nvGrpSpPr>
              <p:grpSpPr>
                <a:xfrm>
                  <a:off x="1439316" y="720306"/>
                  <a:ext cx="1988110" cy="387511"/>
                  <a:chOff x="1439316" y="720306"/>
                  <a:chExt cx="1988110" cy="387511"/>
                </a:xfrm>
              </p:grpSpPr>
              <p:grpSp>
                <p:nvGrpSpPr>
                  <p:cNvPr id="52" name="Group 51"/>
                  <p:cNvGrpSpPr/>
                  <p:nvPr/>
                </p:nvGrpSpPr>
                <p:grpSpPr>
                  <a:xfrm>
                    <a:off x="1439316" y="720306"/>
                    <a:ext cx="418654" cy="387511"/>
                    <a:chOff x="1439316" y="720306"/>
                    <a:chExt cx="418654" cy="387511"/>
                  </a:xfrm>
                </p:grpSpPr>
                <p:sp>
                  <p:nvSpPr>
                    <p:cNvPr id="65" name="Rectangle 64"/>
                    <p:cNvSpPr>
                      <a:spLocks noChangeAspect="1"/>
                    </p:cNvSpPr>
                    <p:nvPr/>
                  </p:nvSpPr>
                  <p:spPr>
                    <a:xfrm>
                      <a:off x="1450643" y="720306"/>
                      <a:ext cx="396000" cy="387511"/>
                    </a:xfrm>
                    <a:prstGeom prst="rect">
                      <a:avLst/>
                    </a:prstGeom>
                    <a:noFill/>
                    <a:ln w="38100" cmpd="sng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66" name="TextBox 65"/>
                    <p:cNvSpPr txBox="1"/>
                    <p:nvPr/>
                  </p:nvSpPr>
                  <p:spPr>
                    <a:xfrm>
                      <a:off x="1439316" y="720306"/>
                      <a:ext cx="418654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dirty="0" smtClean="0"/>
                        <a:t>16</a:t>
                      </a:r>
                      <a:endParaRPr lang="en-US" dirty="0"/>
                    </a:p>
                  </p:txBody>
                </p:sp>
              </p:grpSp>
              <p:grpSp>
                <p:nvGrpSpPr>
                  <p:cNvPr id="53" name="Group 52"/>
                  <p:cNvGrpSpPr/>
                  <p:nvPr/>
                </p:nvGrpSpPr>
                <p:grpSpPr>
                  <a:xfrm>
                    <a:off x="1833131" y="720306"/>
                    <a:ext cx="418654" cy="387511"/>
                    <a:chOff x="1439316" y="720306"/>
                    <a:chExt cx="418654" cy="387511"/>
                  </a:xfrm>
                </p:grpSpPr>
                <p:sp>
                  <p:nvSpPr>
                    <p:cNvPr id="63" name="Rectangle 62"/>
                    <p:cNvSpPr>
                      <a:spLocks noChangeAspect="1"/>
                    </p:cNvSpPr>
                    <p:nvPr/>
                  </p:nvSpPr>
                  <p:spPr>
                    <a:xfrm>
                      <a:off x="1450643" y="720306"/>
                      <a:ext cx="396000" cy="387511"/>
                    </a:xfrm>
                    <a:prstGeom prst="rect">
                      <a:avLst/>
                    </a:prstGeom>
                    <a:noFill/>
                    <a:ln w="38100" cmpd="sng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64" name="TextBox 63"/>
                    <p:cNvSpPr txBox="1"/>
                    <p:nvPr/>
                  </p:nvSpPr>
                  <p:spPr>
                    <a:xfrm>
                      <a:off x="1439316" y="720306"/>
                      <a:ext cx="418654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dirty="0" smtClean="0"/>
                        <a:t>11</a:t>
                      </a:r>
                      <a:endParaRPr lang="en-US" dirty="0"/>
                    </a:p>
                  </p:txBody>
                </p:sp>
              </p:grpSp>
              <p:grpSp>
                <p:nvGrpSpPr>
                  <p:cNvPr id="54" name="Group 53"/>
                  <p:cNvGrpSpPr/>
                  <p:nvPr/>
                </p:nvGrpSpPr>
                <p:grpSpPr>
                  <a:xfrm>
                    <a:off x="2228800" y="720306"/>
                    <a:ext cx="418654" cy="387511"/>
                    <a:chOff x="1439316" y="720306"/>
                    <a:chExt cx="418654" cy="387511"/>
                  </a:xfrm>
                </p:grpSpPr>
                <p:sp>
                  <p:nvSpPr>
                    <p:cNvPr id="61" name="Rectangle 60"/>
                    <p:cNvSpPr>
                      <a:spLocks noChangeAspect="1"/>
                    </p:cNvSpPr>
                    <p:nvPr/>
                  </p:nvSpPr>
                  <p:spPr>
                    <a:xfrm>
                      <a:off x="1450643" y="720306"/>
                      <a:ext cx="396000" cy="387511"/>
                    </a:xfrm>
                    <a:prstGeom prst="rect">
                      <a:avLst/>
                    </a:prstGeom>
                    <a:noFill/>
                    <a:ln w="38100" cmpd="sng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62" name="TextBox 61"/>
                    <p:cNvSpPr txBox="1"/>
                    <p:nvPr/>
                  </p:nvSpPr>
                  <p:spPr>
                    <a:xfrm>
                      <a:off x="1439316" y="720306"/>
                      <a:ext cx="418654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dirty="0" smtClean="0"/>
                        <a:t>12</a:t>
                      </a:r>
                      <a:endParaRPr lang="en-US" dirty="0"/>
                    </a:p>
                  </p:txBody>
                </p:sp>
              </p:grpSp>
              <p:grpSp>
                <p:nvGrpSpPr>
                  <p:cNvPr id="55" name="Group 54"/>
                  <p:cNvGrpSpPr/>
                  <p:nvPr/>
                </p:nvGrpSpPr>
                <p:grpSpPr>
                  <a:xfrm>
                    <a:off x="2624883" y="720306"/>
                    <a:ext cx="407327" cy="387511"/>
                    <a:chOff x="1439316" y="720306"/>
                    <a:chExt cx="407327" cy="387511"/>
                  </a:xfrm>
                </p:grpSpPr>
                <p:sp>
                  <p:nvSpPr>
                    <p:cNvPr id="59" name="Rectangle 58"/>
                    <p:cNvSpPr>
                      <a:spLocks noChangeAspect="1"/>
                    </p:cNvSpPr>
                    <p:nvPr/>
                  </p:nvSpPr>
                  <p:spPr>
                    <a:xfrm>
                      <a:off x="1450643" y="720306"/>
                      <a:ext cx="396000" cy="387511"/>
                    </a:xfrm>
                    <a:prstGeom prst="rect">
                      <a:avLst/>
                    </a:prstGeom>
                    <a:noFill/>
                    <a:ln w="38100" cmpd="sng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60" name="TextBox 59"/>
                    <p:cNvSpPr txBox="1"/>
                    <p:nvPr/>
                  </p:nvSpPr>
                  <p:spPr>
                    <a:xfrm>
                      <a:off x="1439316" y="720306"/>
                      <a:ext cx="353845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dirty="0" smtClean="0"/>
                        <a:t> 5</a:t>
                      </a:r>
                      <a:endParaRPr lang="en-US" dirty="0"/>
                    </a:p>
                  </p:txBody>
                </p:sp>
              </p:grpSp>
              <p:grpSp>
                <p:nvGrpSpPr>
                  <p:cNvPr id="56" name="Group 55"/>
                  <p:cNvGrpSpPr/>
                  <p:nvPr/>
                </p:nvGrpSpPr>
                <p:grpSpPr>
                  <a:xfrm>
                    <a:off x="3020099" y="720306"/>
                    <a:ext cx="407327" cy="387511"/>
                    <a:chOff x="1439316" y="720306"/>
                    <a:chExt cx="407327" cy="387511"/>
                  </a:xfrm>
                </p:grpSpPr>
                <p:sp>
                  <p:nvSpPr>
                    <p:cNvPr id="57" name="Rectangle 56"/>
                    <p:cNvSpPr>
                      <a:spLocks noChangeAspect="1"/>
                    </p:cNvSpPr>
                    <p:nvPr/>
                  </p:nvSpPr>
                  <p:spPr>
                    <a:xfrm>
                      <a:off x="1450643" y="720306"/>
                      <a:ext cx="396000" cy="387511"/>
                    </a:xfrm>
                    <a:prstGeom prst="rect">
                      <a:avLst/>
                    </a:prstGeom>
                    <a:noFill/>
                    <a:ln w="38100" cmpd="sng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58" name="TextBox 57"/>
                    <p:cNvSpPr txBox="1"/>
                    <p:nvPr/>
                  </p:nvSpPr>
                  <p:spPr>
                    <a:xfrm>
                      <a:off x="1439316" y="720306"/>
                      <a:ext cx="353845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dirty="0" smtClean="0"/>
                        <a:t> 8</a:t>
                      </a:r>
                      <a:endParaRPr lang="en-US" dirty="0"/>
                    </a:p>
                  </p:txBody>
                </p:sp>
              </p:grpSp>
            </p:grpSp>
            <p:grpSp>
              <p:nvGrpSpPr>
                <p:cNvPr id="36" name="Group 35"/>
                <p:cNvGrpSpPr/>
                <p:nvPr/>
              </p:nvGrpSpPr>
              <p:grpSpPr>
                <a:xfrm>
                  <a:off x="3410682" y="720306"/>
                  <a:ext cx="1988110" cy="387511"/>
                  <a:chOff x="1439316" y="720306"/>
                  <a:chExt cx="1988110" cy="387511"/>
                </a:xfrm>
              </p:grpSpPr>
              <p:grpSp>
                <p:nvGrpSpPr>
                  <p:cNvPr id="37" name="Group 36"/>
                  <p:cNvGrpSpPr/>
                  <p:nvPr/>
                </p:nvGrpSpPr>
                <p:grpSpPr>
                  <a:xfrm>
                    <a:off x="1439316" y="720306"/>
                    <a:ext cx="418654" cy="387511"/>
                    <a:chOff x="1439316" y="720306"/>
                    <a:chExt cx="418654" cy="387511"/>
                  </a:xfrm>
                </p:grpSpPr>
                <p:sp>
                  <p:nvSpPr>
                    <p:cNvPr id="50" name="Rectangle 49"/>
                    <p:cNvSpPr>
                      <a:spLocks noChangeAspect="1"/>
                    </p:cNvSpPr>
                    <p:nvPr/>
                  </p:nvSpPr>
                  <p:spPr>
                    <a:xfrm>
                      <a:off x="1450643" y="720306"/>
                      <a:ext cx="396000" cy="387511"/>
                    </a:xfrm>
                    <a:prstGeom prst="rect">
                      <a:avLst/>
                    </a:prstGeom>
                    <a:noFill/>
                    <a:ln w="38100" cmpd="sng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51" name="TextBox 50"/>
                    <p:cNvSpPr txBox="1"/>
                    <p:nvPr/>
                  </p:nvSpPr>
                  <p:spPr>
                    <a:xfrm>
                      <a:off x="1439316" y="720306"/>
                      <a:ext cx="418654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dirty="0" smtClean="0"/>
                        <a:t>10</a:t>
                      </a:r>
                      <a:endParaRPr lang="en-US" dirty="0"/>
                    </a:p>
                  </p:txBody>
                </p:sp>
              </p:grpSp>
              <p:grpSp>
                <p:nvGrpSpPr>
                  <p:cNvPr id="38" name="Group 37"/>
                  <p:cNvGrpSpPr/>
                  <p:nvPr/>
                </p:nvGrpSpPr>
                <p:grpSpPr>
                  <a:xfrm>
                    <a:off x="1833131" y="720306"/>
                    <a:ext cx="407327" cy="387511"/>
                    <a:chOff x="1439316" y="720306"/>
                    <a:chExt cx="407327" cy="387511"/>
                  </a:xfrm>
                </p:grpSpPr>
                <p:sp>
                  <p:nvSpPr>
                    <p:cNvPr id="48" name="Rectangle 47"/>
                    <p:cNvSpPr>
                      <a:spLocks noChangeAspect="1"/>
                    </p:cNvSpPr>
                    <p:nvPr/>
                  </p:nvSpPr>
                  <p:spPr>
                    <a:xfrm>
                      <a:off x="1450643" y="720306"/>
                      <a:ext cx="396000" cy="387511"/>
                    </a:xfrm>
                    <a:prstGeom prst="rect">
                      <a:avLst/>
                    </a:prstGeom>
                    <a:noFill/>
                    <a:ln w="38100" cmpd="sng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49" name="TextBox 48"/>
                    <p:cNvSpPr txBox="1"/>
                    <p:nvPr/>
                  </p:nvSpPr>
                  <p:spPr>
                    <a:xfrm>
                      <a:off x="1439316" y="720306"/>
                      <a:ext cx="353845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dirty="0" smtClean="0"/>
                        <a:t> </a:t>
                      </a:r>
                      <a:r>
                        <a:rPr lang="en-US" dirty="0"/>
                        <a:t>7</a:t>
                      </a:r>
                    </a:p>
                  </p:txBody>
                </p:sp>
              </p:grpSp>
              <p:grpSp>
                <p:nvGrpSpPr>
                  <p:cNvPr id="39" name="Group 38"/>
                  <p:cNvGrpSpPr/>
                  <p:nvPr/>
                </p:nvGrpSpPr>
                <p:grpSpPr>
                  <a:xfrm>
                    <a:off x="2228800" y="720306"/>
                    <a:ext cx="407327" cy="387511"/>
                    <a:chOff x="1439316" y="720306"/>
                    <a:chExt cx="407327" cy="387511"/>
                  </a:xfrm>
                </p:grpSpPr>
                <p:sp>
                  <p:nvSpPr>
                    <p:cNvPr id="46" name="Rectangle 45"/>
                    <p:cNvSpPr>
                      <a:spLocks noChangeAspect="1"/>
                    </p:cNvSpPr>
                    <p:nvPr/>
                  </p:nvSpPr>
                  <p:spPr>
                    <a:xfrm>
                      <a:off x="1450643" y="720306"/>
                      <a:ext cx="396000" cy="387511"/>
                    </a:xfrm>
                    <a:prstGeom prst="rect">
                      <a:avLst/>
                    </a:prstGeom>
                    <a:noFill/>
                    <a:ln w="38100" cmpd="sng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47" name="TextBox 46"/>
                    <p:cNvSpPr txBox="1"/>
                    <p:nvPr/>
                  </p:nvSpPr>
                  <p:spPr>
                    <a:xfrm>
                      <a:off x="1439316" y="720306"/>
                      <a:ext cx="184666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endParaRPr lang="en-US" dirty="0"/>
                    </a:p>
                  </p:txBody>
                </p:sp>
              </p:grpSp>
              <p:grpSp>
                <p:nvGrpSpPr>
                  <p:cNvPr id="40" name="Group 39"/>
                  <p:cNvGrpSpPr/>
                  <p:nvPr/>
                </p:nvGrpSpPr>
                <p:grpSpPr>
                  <a:xfrm>
                    <a:off x="2624883" y="720306"/>
                    <a:ext cx="407327" cy="387511"/>
                    <a:chOff x="1439316" y="720306"/>
                    <a:chExt cx="407327" cy="387511"/>
                  </a:xfrm>
                </p:grpSpPr>
                <p:sp>
                  <p:nvSpPr>
                    <p:cNvPr id="44" name="Rectangle 43"/>
                    <p:cNvSpPr>
                      <a:spLocks noChangeAspect="1"/>
                    </p:cNvSpPr>
                    <p:nvPr/>
                  </p:nvSpPr>
                  <p:spPr>
                    <a:xfrm>
                      <a:off x="1450643" y="720306"/>
                      <a:ext cx="396000" cy="387511"/>
                    </a:xfrm>
                    <a:prstGeom prst="rect">
                      <a:avLst/>
                    </a:prstGeom>
                    <a:noFill/>
                    <a:ln w="38100" cmpd="sng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45" name="TextBox 44"/>
                    <p:cNvSpPr txBox="1"/>
                    <p:nvPr/>
                  </p:nvSpPr>
                  <p:spPr>
                    <a:xfrm>
                      <a:off x="1439316" y="720306"/>
                      <a:ext cx="184666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endParaRPr lang="en-US" dirty="0"/>
                    </a:p>
                  </p:txBody>
                </p:sp>
              </p:grpSp>
              <p:grpSp>
                <p:nvGrpSpPr>
                  <p:cNvPr id="41" name="Group 40"/>
                  <p:cNvGrpSpPr/>
                  <p:nvPr/>
                </p:nvGrpSpPr>
                <p:grpSpPr>
                  <a:xfrm>
                    <a:off x="3020099" y="720306"/>
                    <a:ext cx="407327" cy="387511"/>
                    <a:chOff x="1439316" y="720306"/>
                    <a:chExt cx="407327" cy="387511"/>
                  </a:xfrm>
                </p:grpSpPr>
                <p:sp>
                  <p:nvSpPr>
                    <p:cNvPr id="42" name="Rectangle 41"/>
                    <p:cNvSpPr>
                      <a:spLocks noChangeAspect="1"/>
                    </p:cNvSpPr>
                    <p:nvPr/>
                  </p:nvSpPr>
                  <p:spPr>
                    <a:xfrm>
                      <a:off x="1450643" y="720306"/>
                      <a:ext cx="396000" cy="387511"/>
                    </a:xfrm>
                    <a:prstGeom prst="rect">
                      <a:avLst/>
                    </a:prstGeom>
                    <a:noFill/>
                    <a:ln w="38100" cmpd="sng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43" name="TextBox 42"/>
                    <p:cNvSpPr txBox="1"/>
                    <p:nvPr/>
                  </p:nvSpPr>
                  <p:spPr>
                    <a:xfrm>
                      <a:off x="1439316" y="720306"/>
                      <a:ext cx="184666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dirty="0" smtClean="0"/>
                        <a:t> </a:t>
                      </a:r>
                      <a:endParaRPr lang="en-US" dirty="0"/>
                    </a:p>
                  </p:txBody>
                </p:sp>
              </p:grpSp>
            </p:grpSp>
          </p:grpSp>
          <p:cxnSp>
            <p:nvCxnSpPr>
              <p:cNvPr id="33" name="Straight Arrow Connector 32"/>
              <p:cNvCxnSpPr>
                <a:stCxn id="34" idx="2"/>
              </p:cNvCxnSpPr>
              <p:nvPr/>
            </p:nvCxnSpPr>
            <p:spPr>
              <a:xfrm>
                <a:off x="7212613" y="2766979"/>
                <a:ext cx="0" cy="322412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4" name="TextBox 33"/>
              <p:cNvSpPr txBox="1"/>
              <p:nvPr/>
            </p:nvSpPr>
            <p:spPr>
              <a:xfrm>
                <a:off x="6992212" y="2443814"/>
                <a:ext cx="440802" cy="323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500" b="1" dirty="0" smtClean="0"/>
                  <a:t>tail</a:t>
                </a:r>
                <a:endParaRPr lang="en-US" sz="1500" b="1" dirty="0"/>
              </a:p>
            </p:txBody>
          </p:sp>
        </p:grpSp>
        <p:sp>
          <p:nvSpPr>
            <p:cNvPr id="24" name="TextBox 23"/>
            <p:cNvSpPr txBox="1"/>
            <p:nvPr/>
          </p:nvSpPr>
          <p:spPr>
            <a:xfrm>
              <a:off x="8057991" y="2540104"/>
              <a:ext cx="102983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 smtClean="0"/>
                <a:t>enqueue</a:t>
              </a:r>
              <a:r>
                <a:rPr lang="en-US" sz="1400" dirty="0" smtClean="0"/>
                <a:t>(7)</a:t>
              </a:r>
              <a:endParaRPr lang="en-US" sz="1400" dirty="0"/>
            </a:p>
          </p:txBody>
        </p:sp>
        <p:sp>
          <p:nvSpPr>
            <p:cNvPr id="25" name="Curved Right Arrow 24"/>
            <p:cNvSpPr/>
            <p:nvPr/>
          </p:nvSpPr>
          <p:spPr>
            <a:xfrm flipH="1">
              <a:off x="8645228" y="1912554"/>
              <a:ext cx="467999" cy="1573274"/>
            </a:xfrm>
            <a:prstGeom prst="curved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99" name="Group 98"/>
            <p:cNvGrpSpPr/>
            <p:nvPr/>
          </p:nvGrpSpPr>
          <p:grpSpPr>
            <a:xfrm>
              <a:off x="4649856" y="3690342"/>
              <a:ext cx="3959476" cy="1054289"/>
              <a:chOff x="4632221" y="2443814"/>
              <a:chExt cx="3959476" cy="1054289"/>
            </a:xfrm>
          </p:grpSpPr>
          <p:grpSp>
            <p:nvGrpSpPr>
              <p:cNvPr id="100" name="Group 99"/>
              <p:cNvGrpSpPr/>
              <p:nvPr/>
            </p:nvGrpSpPr>
            <p:grpSpPr>
              <a:xfrm>
                <a:off x="4632221" y="3110592"/>
                <a:ext cx="3959476" cy="387511"/>
                <a:chOff x="1439316" y="720306"/>
                <a:chExt cx="3959476" cy="387511"/>
              </a:xfrm>
            </p:grpSpPr>
            <p:grpSp>
              <p:nvGrpSpPr>
                <p:cNvPr id="107" name="Group 106"/>
                <p:cNvGrpSpPr/>
                <p:nvPr/>
              </p:nvGrpSpPr>
              <p:grpSpPr>
                <a:xfrm>
                  <a:off x="1439316" y="720306"/>
                  <a:ext cx="1988110" cy="387511"/>
                  <a:chOff x="1439316" y="720306"/>
                  <a:chExt cx="1988110" cy="387511"/>
                </a:xfrm>
              </p:grpSpPr>
              <p:grpSp>
                <p:nvGrpSpPr>
                  <p:cNvPr id="124" name="Group 123"/>
                  <p:cNvGrpSpPr/>
                  <p:nvPr/>
                </p:nvGrpSpPr>
                <p:grpSpPr>
                  <a:xfrm>
                    <a:off x="1439316" y="720306"/>
                    <a:ext cx="407327" cy="387511"/>
                    <a:chOff x="1439316" y="720306"/>
                    <a:chExt cx="407327" cy="387511"/>
                  </a:xfrm>
                </p:grpSpPr>
                <p:sp>
                  <p:nvSpPr>
                    <p:cNvPr id="137" name="Rectangle 136"/>
                    <p:cNvSpPr>
                      <a:spLocks noChangeAspect="1"/>
                    </p:cNvSpPr>
                    <p:nvPr/>
                  </p:nvSpPr>
                  <p:spPr>
                    <a:xfrm>
                      <a:off x="1450643" y="720306"/>
                      <a:ext cx="396000" cy="387511"/>
                    </a:xfrm>
                    <a:prstGeom prst="rect">
                      <a:avLst/>
                    </a:prstGeom>
                    <a:noFill/>
                    <a:ln w="38100" cmpd="sng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38" name="TextBox 137"/>
                    <p:cNvSpPr txBox="1"/>
                    <p:nvPr/>
                  </p:nvSpPr>
                  <p:spPr>
                    <a:xfrm>
                      <a:off x="1439316" y="720306"/>
                      <a:ext cx="184666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endParaRPr lang="en-US" dirty="0"/>
                    </a:p>
                  </p:txBody>
                </p:sp>
              </p:grpSp>
              <p:grpSp>
                <p:nvGrpSpPr>
                  <p:cNvPr id="125" name="Group 124"/>
                  <p:cNvGrpSpPr/>
                  <p:nvPr/>
                </p:nvGrpSpPr>
                <p:grpSpPr>
                  <a:xfrm>
                    <a:off x="1833131" y="720306"/>
                    <a:ext cx="418654" cy="387511"/>
                    <a:chOff x="1439316" y="720306"/>
                    <a:chExt cx="418654" cy="387511"/>
                  </a:xfrm>
                </p:grpSpPr>
                <p:sp>
                  <p:nvSpPr>
                    <p:cNvPr id="135" name="Rectangle 134"/>
                    <p:cNvSpPr>
                      <a:spLocks noChangeAspect="1"/>
                    </p:cNvSpPr>
                    <p:nvPr/>
                  </p:nvSpPr>
                  <p:spPr>
                    <a:xfrm>
                      <a:off x="1450643" y="720306"/>
                      <a:ext cx="396000" cy="387511"/>
                    </a:xfrm>
                    <a:prstGeom prst="rect">
                      <a:avLst/>
                    </a:prstGeom>
                    <a:noFill/>
                    <a:ln w="38100" cmpd="sng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36" name="TextBox 135"/>
                    <p:cNvSpPr txBox="1"/>
                    <p:nvPr/>
                  </p:nvSpPr>
                  <p:spPr>
                    <a:xfrm>
                      <a:off x="1439316" y="720306"/>
                      <a:ext cx="418654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dirty="0" smtClean="0"/>
                        <a:t>11</a:t>
                      </a:r>
                      <a:endParaRPr lang="en-US" dirty="0"/>
                    </a:p>
                  </p:txBody>
                </p:sp>
              </p:grpSp>
              <p:grpSp>
                <p:nvGrpSpPr>
                  <p:cNvPr id="126" name="Group 125"/>
                  <p:cNvGrpSpPr/>
                  <p:nvPr/>
                </p:nvGrpSpPr>
                <p:grpSpPr>
                  <a:xfrm>
                    <a:off x="2228800" y="720306"/>
                    <a:ext cx="418654" cy="387511"/>
                    <a:chOff x="1439316" y="720306"/>
                    <a:chExt cx="418654" cy="387511"/>
                  </a:xfrm>
                </p:grpSpPr>
                <p:sp>
                  <p:nvSpPr>
                    <p:cNvPr id="133" name="Rectangle 132"/>
                    <p:cNvSpPr>
                      <a:spLocks noChangeAspect="1"/>
                    </p:cNvSpPr>
                    <p:nvPr/>
                  </p:nvSpPr>
                  <p:spPr>
                    <a:xfrm>
                      <a:off x="1450643" y="720306"/>
                      <a:ext cx="396000" cy="387511"/>
                    </a:xfrm>
                    <a:prstGeom prst="rect">
                      <a:avLst/>
                    </a:prstGeom>
                    <a:noFill/>
                    <a:ln w="38100" cmpd="sng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34" name="TextBox 133"/>
                    <p:cNvSpPr txBox="1"/>
                    <p:nvPr/>
                  </p:nvSpPr>
                  <p:spPr>
                    <a:xfrm>
                      <a:off x="1439316" y="720306"/>
                      <a:ext cx="418654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dirty="0" smtClean="0"/>
                        <a:t>12</a:t>
                      </a:r>
                      <a:endParaRPr lang="en-US" dirty="0"/>
                    </a:p>
                  </p:txBody>
                </p:sp>
              </p:grpSp>
              <p:grpSp>
                <p:nvGrpSpPr>
                  <p:cNvPr id="127" name="Group 126"/>
                  <p:cNvGrpSpPr/>
                  <p:nvPr/>
                </p:nvGrpSpPr>
                <p:grpSpPr>
                  <a:xfrm>
                    <a:off x="2624883" y="720306"/>
                    <a:ext cx="407327" cy="387511"/>
                    <a:chOff x="1439316" y="720306"/>
                    <a:chExt cx="407327" cy="387511"/>
                  </a:xfrm>
                </p:grpSpPr>
                <p:sp>
                  <p:nvSpPr>
                    <p:cNvPr id="131" name="Rectangle 130"/>
                    <p:cNvSpPr>
                      <a:spLocks noChangeAspect="1"/>
                    </p:cNvSpPr>
                    <p:nvPr/>
                  </p:nvSpPr>
                  <p:spPr>
                    <a:xfrm>
                      <a:off x="1450643" y="720306"/>
                      <a:ext cx="396000" cy="387511"/>
                    </a:xfrm>
                    <a:prstGeom prst="rect">
                      <a:avLst/>
                    </a:prstGeom>
                    <a:noFill/>
                    <a:ln w="38100" cmpd="sng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32" name="TextBox 131"/>
                    <p:cNvSpPr txBox="1"/>
                    <p:nvPr/>
                  </p:nvSpPr>
                  <p:spPr>
                    <a:xfrm>
                      <a:off x="1439316" y="720306"/>
                      <a:ext cx="353845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dirty="0" smtClean="0"/>
                        <a:t> 5</a:t>
                      </a:r>
                      <a:endParaRPr lang="en-US" dirty="0"/>
                    </a:p>
                  </p:txBody>
                </p:sp>
              </p:grpSp>
              <p:grpSp>
                <p:nvGrpSpPr>
                  <p:cNvPr id="128" name="Group 127"/>
                  <p:cNvGrpSpPr/>
                  <p:nvPr/>
                </p:nvGrpSpPr>
                <p:grpSpPr>
                  <a:xfrm>
                    <a:off x="3020099" y="720306"/>
                    <a:ext cx="407327" cy="387511"/>
                    <a:chOff x="1439316" y="720306"/>
                    <a:chExt cx="407327" cy="387511"/>
                  </a:xfrm>
                </p:grpSpPr>
                <p:sp>
                  <p:nvSpPr>
                    <p:cNvPr id="129" name="Rectangle 128"/>
                    <p:cNvSpPr>
                      <a:spLocks noChangeAspect="1"/>
                    </p:cNvSpPr>
                    <p:nvPr/>
                  </p:nvSpPr>
                  <p:spPr>
                    <a:xfrm>
                      <a:off x="1450643" y="720306"/>
                      <a:ext cx="396000" cy="387511"/>
                    </a:xfrm>
                    <a:prstGeom prst="rect">
                      <a:avLst/>
                    </a:prstGeom>
                    <a:noFill/>
                    <a:ln w="38100" cmpd="sng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30" name="TextBox 129"/>
                    <p:cNvSpPr txBox="1"/>
                    <p:nvPr/>
                  </p:nvSpPr>
                  <p:spPr>
                    <a:xfrm>
                      <a:off x="1439316" y="720306"/>
                      <a:ext cx="353845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dirty="0" smtClean="0"/>
                        <a:t> 8</a:t>
                      </a:r>
                      <a:endParaRPr lang="en-US" dirty="0"/>
                    </a:p>
                  </p:txBody>
                </p:sp>
              </p:grpSp>
            </p:grpSp>
            <p:grpSp>
              <p:nvGrpSpPr>
                <p:cNvPr id="108" name="Group 107"/>
                <p:cNvGrpSpPr/>
                <p:nvPr/>
              </p:nvGrpSpPr>
              <p:grpSpPr>
                <a:xfrm>
                  <a:off x="3410682" y="720306"/>
                  <a:ext cx="1988110" cy="387511"/>
                  <a:chOff x="1439316" y="720306"/>
                  <a:chExt cx="1988110" cy="387511"/>
                </a:xfrm>
              </p:grpSpPr>
              <p:grpSp>
                <p:nvGrpSpPr>
                  <p:cNvPr id="109" name="Group 108"/>
                  <p:cNvGrpSpPr/>
                  <p:nvPr/>
                </p:nvGrpSpPr>
                <p:grpSpPr>
                  <a:xfrm>
                    <a:off x="1439316" y="720306"/>
                    <a:ext cx="418654" cy="387511"/>
                    <a:chOff x="1439316" y="720306"/>
                    <a:chExt cx="418654" cy="387511"/>
                  </a:xfrm>
                </p:grpSpPr>
                <p:sp>
                  <p:nvSpPr>
                    <p:cNvPr id="122" name="Rectangle 121"/>
                    <p:cNvSpPr>
                      <a:spLocks noChangeAspect="1"/>
                    </p:cNvSpPr>
                    <p:nvPr/>
                  </p:nvSpPr>
                  <p:spPr>
                    <a:xfrm>
                      <a:off x="1450643" y="720306"/>
                      <a:ext cx="396000" cy="387511"/>
                    </a:xfrm>
                    <a:prstGeom prst="rect">
                      <a:avLst/>
                    </a:prstGeom>
                    <a:noFill/>
                    <a:ln w="38100" cmpd="sng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23" name="TextBox 122"/>
                    <p:cNvSpPr txBox="1"/>
                    <p:nvPr/>
                  </p:nvSpPr>
                  <p:spPr>
                    <a:xfrm>
                      <a:off x="1439316" y="720306"/>
                      <a:ext cx="418654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dirty="0" smtClean="0"/>
                        <a:t>10</a:t>
                      </a:r>
                      <a:endParaRPr lang="en-US" dirty="0"/>
                    </a:p>
                  </p:txBody>
                </p:sp>
              </p:grpSp>
              <p:grpSp>
                <p:nvGrpSpPr>
                  <p:cNvPr id="110" name="Group 109"/>
                  <p:cNvGrpSpPr/>
                  <p:nvPr/>
                </p:nvGrpSpPr>
                <p:grpSpPr>
                  <a:xfrm>
                    <a:off x="1833131" y="720306"/>
                    <a:ext cx="407327" cy="387511"/>
                    <a:chOff x="1439316" y="720306"/>
                    <a:chExt cx="407327" cy="387511"/>
                  </a:xfrm>
                </p:grpSpPr>
                <p:sp>
                  <p:nvSpPr>
                    <p:cNvPr id="120" name="Rectangle 119"/>
                    <p:cNvSpPr>
                      <a:spLocks noChangeAspect="1"/>
                    </p:cNvSpPr>
                    <p:nvPr/>
                  </p:nvSpPr>
                  <p:spPr>
                    <a:xfrm>
                      <a:off x="1450643" y="720306"/>
                      <a:ext cx="396000" cy="387511"/>
                    </a:xfrm>
                    <a:prstGeom prst="rect">
                      <a:avLst/>
                    </a:prstGeom>
                    <a:noFill/>
                    <a:ln w="38100" cmpd="sng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21" name="TextBox 120"/>
                    <p:cNvSpPr txBox="1"/>
                    <p:nvPr/>
                  </p:nvSpPr>
                  <p:spPr>
                    <a:xfrm>
                      <a:off x="1439316" y="720306"/>
                      <a:ext cx="353845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dirty="0" smtClean="0"/>
                        <a:t> </a:t>
                      </a:r>
                      <a:r>
                        <a:rPr lang="en-US" dirty="0"/>
                        <a:t>7</a:t>
                      </a:r>
                    </a:p>
                  </p:txBody>
                </p:sp>
              </p:grpSp>
              <p:grpSp>
                <p:nvGrpSpPr>
                  <p:cNvPr id="111" name="Group 110"/>
                  <p:cNvGrpSpPr/>
                  <p:nvPr/>
                </p:nvGrpSpPr>
                <p:grpSpPr>
                  <a:xfrm>
                    <a:off x="2228800" y="720306"/>
                    <a:ext cx="407327" cy="387511"/>
                    <a:chOff x="1439316" y="720306"/>
                    <a:chExt cx="407327" cy="387511"/>
                  </a:xfrm>
                </p:grpSpPr>
                <p:sp>
                  <p:nvSpPr>
                    <p:cNvPr id="118" name="Rectangle 117"/>
                    <p:cNvSpPr>
                      <a:spLocks noChangeAspect="1"/>
                    </p:cNvSpPr>
                    <p:nvPr/>
                  </p:nvSpPr>
                  <p:spPr>
                    <a:xfrm>
                      <a:off x="1450643" y="720306"/>
                      <a:ext cx="396000" cy="387511"/>
                    </a:xfrm>
                    <a:prstGeom prst="rect">
                      <a:avLst/>
                    </a:prstGeom>
                    <a:noFill/>
                    <a:ln w="38100" cmpd="sng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19" name="TextBox 118"/>
                    <p:cNvSpPr txBox="1"/>
                    <p:nvPr/>
                  </p:nvSpPr>
                  <p:spPr>
                    <a:xfrm>
                      <a:off x="1439316" y="720306"/>
                      <a:ext cx="184666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endParaRPr lang="en-US" dirty="0"/>
                    </a:p>
                  </p:txBody>
                </p:sp>
              </p:grpSp>
              <p:grpSp>
                <p:nvGrpSpPr>
                  <p:cNvPr id="112" name="Group 111"/>
                  <p:cNvGrpSpPr/>
                  <p:nvPr/>
                </p:nvGrpSpPr>
                <p:grpSpPr>
                  <a:xfrm>
                    <a:off x="2624883" y="720306"/>
                    <a:ext cx="407327" cy="387511"/>
                    <a:chOff x="1439316" y="720306"/>
                    <a:chExt cx="407327" cy="387511"/>
                  </a:xfrm>
                </p:grpSpPr>
                <p:sp>
                  <p:nvSpPr>
                    <p:cNvPr id="116" name="Rectangle 115"/>
                    <p:cNvSpPr>
                      <a:spLocks noChangeAspect="1"/>
                    </p:cNvSpPr>
                    <p:nvPr/>
                  </p:nvSpPr>
                  <p:spPr>
                    <a:xfrm>
                      <a:off x="1450643" y="720306"/>
                      <a:ext cx="396000" cy="387511"/>
                    </a:xfrm>
                    <a:prstGeom prst="rect">
                      <a:avLst/>
                    </a:prstGeom>
                    <a:noFill/>
                    <a:ln w="38100" cmpd="sng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17" name="TextBox 116"/>
                    <p:cNvSpPr txBox="1"/>
                    <p:nvPr/>
                  </p:nvSpPr>
                  <p:spPr>
                    <a:xfrm>
                      <a:off x="1439316" y="720306"/>
                      <a:ext cx="184666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endParaRPr lang="en-US" dirty="0"/>
                    </a:p>
                  </p:txBody>
                </p:sp>
              </p:grpSp>
              <p:grpSp>
                <p:nvGrpSpPr>
                  <p:cNvPr id="113" name="Group 112"/>
                  <p:cNvGrpSpPr/>
                  <p:nvPr/>
                </p:nvGrpSpPr>
                <p:grpSpPr>
                  <a:xfrm>
                    <a:off x="3020099" y="720306"/>
                    <a:ext cx="407327" cy="387511"/>
                    <a:chOff x="1439316" y="720306"/>
                    <a:chExt cx="407327" cy="387511"/>
                  </a:xfrm>
                </p:grpSpPr>
                <p:sp>
                  <p:nvSpPr>
                    <p:cNvPr id="114" name="Rectangle 113"/>
                    <p:cNvSpPr>
                      <a:spLocks noChangeAspect="1"/>
                    </p:cNvSpPr>
                    <p:nvPr/>
                  </p:nvSpPr>
                  <p:spPr>
                    <a:xfrm>
                      <a:off x="1450643" y="720306"/>
                      <a:ext cx="396000" cy="387511"/>
                    </a:xfrm>
                    <a:prstGeom prst="rect">
                      <a:avLst/>
                    </a:prstGeom>
                    <a:noFill/>
                    <a:ln w="38100" cmpd="sng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15" name="TextBox 114"/>
                    <p:cNvSpPr txBox="1"/>
                    <p:nvPr/>
                  </p:nvSpPr>
                  <p:spPr>
                    <a:xfrm>
                      <a:off x="1439316" y="720306"/>
                      <a:ext cx="184666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dirty="0" smtClean="0"/>
                        <a:t> </a:t>
                      </a:r>
                      <a:endParaRPr lang="en-US" dirty="0"/>
                    </a:p>
                  </p:txBody>
                </p:sp>
              </p:grpSp>
            </p:grpSp>
          </p:grpSp>
          <p:cxnSp>
            <p:nvCxnSpPr>
              <p:cNvPr id="105" name="Straight Arrow Connector 104"/>
              <p:cNvCxnSpPr>
                <a:stCxn id="106" idx="2"/>
              </p:cNvCxnSpPr>
              <p:nvPr/>
            </p:nvCxnSpPr>
            <p:spPr>
              <a:xfrm>
                <a:off x="7212613" y="2766979"/>
                <a:ext cx="0" cy="322412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06" name="TextBox 105"/>
              <p:cNvSpPr txBox="1"/>
              <p:nvPr/>
            </p:nvSpPr>
            <p:spPr>
              <a:xfrm>
                <a:off x="6992212" y="2443814"/>
                <a:ext cx="440802" cy="323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500" b="1" dirty="0" smtClean="0"/>
                  <a:t>tail</a:t>
                </a:r>
                <a:endParaRPr lang="en-US" sz="1500" b="1" dirty="0"/>
              </a:p>
            </p:txBody>
          </p:sp>
        </p:grpSp>
        <p:grpSp>
          <p:nvGrpSpPr>
            <p:cNvPr id="147" name="Group 146"/>
            <p:cNvGrpSpPr/>
            <p:nvPr/>
          </p:nvGrpSpPr>
          <p:grpSpPr>
            <a:xfrm>
              <a:off x="4575491" y="1168867"/>
              <a:ext cx="582912" cy="628588"/>
              <a:chOff x="6597360" y="1156044"/>
              <a:chExt cx="582912" cy="628588"/>
            </a:xfrm>
          </p:grpSpPr>
          <p:cxnSp>
            <p:nvCxnSpPr>
              <p:cNvPr id="148" name="Straight Arrow Connector 147"/>
              <p:cNvCxnSpPr>
                <a:stCxn id="149" idx="2"/>
              </p:cNvCxnSpPr>
              <p:nvPr/>
            </p:nvCxnSpPr>
            <p:spPr>
              <a:xfrm>
                <a:off x="6888816" y="1479209"/>
                <a:ext cx="0" cy="305423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49" name="TextBox 148"/>
              <p:cNvSpPr txBox="1"/>
              <p:nvPr/>
            </p:nvSpPr>
            <p:spPr>
              <a:xfrm>
                <a:off x="6597360" y="1156044"/>
                <a:ext cx="582912" cy="323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500" b="1" dirty="0" smtClean="0"/>
                  <a:t>head</a:t>
                </a:r>
                <a:endParaRPr lang="en-US" sz="1500" b="1" dirty="0"/>
              </a:p>
            </p:txBody>
          </p:sp>
        </p:grpSp>
        <p:sp>
          <p:nvSpPr>
            <p:cNvPr id="150" name="Curved Right Arrow 149"/>
            <p:cNvSpPr/>
            <p:nvPr/>
          </p:nvSpPr>
          <p:spPr>
            <a:xfrm flipH="1">
              <a:off x="8645228" y="3485828"/>
              <a:ext cx="467999" cy="1203902"/>
            </a:xfrm>
            <a:prstGeom prst="curved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51" name="TextBox 150"/>
            <p:cNvSpPr txBox="1"/>
            <p:nvPr/>
          </p:nvSpPr>
          <p:spPr>
            <a:xfrm>
              <a:off x="8057991" y="3876607"/>
              <a:ext cx="93884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 smtClean="0"/>
                <a:t>dequeue</a:t>
              </a:r>
              <a:r>
                <a:rPr lang="en-US" sz="1400" dirty="0" smtClean="0"/>
                <a:t>()</a:t>
              </a:r>
              <a:endParaRPr lang="en-US" sz="1400" dirty="0"/>
            </a:p>
          </p:txBody>
        </p:sp>
        <p:grpSp>
          <p:nvGrpSpPr>
            <p:cNvPr id="153" name="Group 152"/>
            <p:cNvGrpSpPr/>
            <p:nvPr/>
          </p:nvGrpSpPr>
          <p:grpSpPr>
            <a:xfrm>
              <a:off x="4586157" y="2561425"/>
              <a:ext cx="582912" cy="628588"/>
              <a:chOff x="6597360" y="1156044"/>
              <a:chExt cx="582912" cy="628588"/>
            </a:xfrm>
          </p:grpSpPr>
          <p:cxnSp>
            <p:nvCxnSpPr>
              <p:cNvPr id="154" name="Straight Arrow Connector 153"/>
              <p:cNvCxnSpPr>
                <a:stCxn id="155" idx="2"/>
              </p:cNvCxnSpPr>
              <p:nvPr/>
            </p:nvCxnSpPr>
            <p:spPr>
              <a:xfrm>
                <a:off x="6888816" y="1479209"/>
                <a:ext cx="0" cy="305423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55" name="TextBox 154"/>
              <p:cNvSpPr txBox="1"/>
              <p:nvPr/>
            </p:nvSpPr>
            <p:spPr>
              <a:xfrm>
                <a:off x="6597360" y="1156044"/>
                <a:ext cx="582912" cy="323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500" b="1" dirty="0" smtClean="0"/>
                  <a:t>head</a:t>
                </a:r>
                <a:endParaRPr lang="en-US" sz="1500" b="1" dirty="0"/>
              </a:p>
            </p:txBody>
          </p:sp>
        </p:grpSp>
        <p:grpSp>
          <p:nvGrpSpPr>
            <p:cNvPr id="156" name="Group 155"/>
            <p:cNvGrpSpPr/>
            <p:nvPr/>
          </p:nvGrpSpPr>
          <p:grpSpPr>
            <a:xfrm>
              <a:off x="4972415" y="3707331"/>
              <a:ext cx="582912" cy="628588"/>
              <a:chOff x="6597360" y="1156044"/>
              <a:chExt cx="582912" cy="628588"/>
            </a:xfrm>
          </p:grpSpPr>
          <p:cxnSp>
            <p:nvCxnSpPr>
              <p:cNvPr id="157" name="Straight Arrow Connector 156"/>
              <p:cNvCxnSpPr>
                <a:stCxn id="158" idx="2"/>
              </p:cNvCxnSpPr>
              <p:nvPr/>
            </p:nvCxnSpPr>
            <p:spPr>
              <a:xfrm>
                <a:off x="6888816" y="1479209"/>
                <a:ext cx="0" cy="305423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58" name="TextBox 157"/>
              <p:cNvSpPr txBox="1"/>
              <p:nvPr/>
            </p:nvSpPr>
            <p:spPr>
              <a:xfrm>
                <a:off x="6597360" y="1156044"/>
                <a:ext cx="582912" cy="323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500" b="1" dirty="0" smtClean="0"/>
                  <a:t>head</a:t>
                </a:r>
                <a:endParaRPr lang="en-US" sz="1500" b="1" dirty="0"/>
              </a:p>
            </p:txBody>
          </p:sp>
        </p:grpSp>
        <p:sp>
          <p:nvSpPr>
            <p:cNvPr id="159" name="TextBox 158"/>
            <p:cNvSpPr txBox="1"/>
            <p:nvPr/>
          </p:nvSpPr>
          <p:spPr>
            <a:xfrm>
              <a:off x="2037160" y="5015468"/>
              <a:ext cx="4352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(a)</a:t>
              </a:r>
              <a:endParaRPr lang="en-US" dirty="0"/>
            </a:p>
          </p:txBody>
        </p:sp>
        <p:sp>
          <p:nvSpPr>
            <p:cNvPr id="160" name="TextBox 159"/>
            <p:cNvSpPr txBox="1"/>
            <p:nvPr/>
          </p:nvSpPr>
          <p:spPr>
            <a:xfrm>
              <a:off x="6611089" y="5015468"/>
              <a:ext cx="4459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(b)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9352028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roup 56"/>
          <p:cNvGrpSpPr/>
          <p:nvPr/>
        </p:nvGrpSpPr>
        <p:grpSpPr>
          <a:xfrm>
            <a:off x="239254" y="-86840"/>
            <a:ext cx="6541638" cy="3274540"/>
            <a:chOff x="239254" y="-86840"/>
            <a:chExt cx="6541638" cy="3274540"/>
          </a:xfrm>
        </p:grpSpPr>
        <p:sp>
          <p:nvSpPr>
            <p:cNvPr id="65" name="TextBox 64"/>
            <p:cNvSpPr txBox="1"/>
            <p:nvPr/>
          </p:nvSpPr>
          <p:spPr>
            <a:xfrm>
              <a:off x="1867764" y="2818368"/>
              <a:ext cx="4352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(a)</a:t>
              </a:r>
              <a:endParaRPr lang="en-US" dirty="0"/>
            </a:p>
          </p:txBody>
        </p:sp>
        <p:grpSp>
          <p:nvGrpSpPr>
            <p:cNvPr id="67" name="Group 66"/>
            <p:cNvGrpSpPr/>
            <p:nvPr/>
          </p:nvGrpSpPr>
          <p:grpSpPr>
            <a:xfrm>
              <a:off x="6362238" y="979313"/>
              <a:ext cx="407327" cy="387511"/>
              <a:chOff x="1598985" y="1845369"/>
              <a:chExt cx="407327" cy="387511"/>
            </a:xfrm>
          </p:grpSpPr>
          <p:sp>
            <p:nvSpPr>
              <p:cNvPr id="68" name="Rectangle 67"/>
              <p:cNvSpPr>
                <a:spLocks noChangeAspect="1"/>
              </p:cNvSpPr>
              <p:nvPr/>
            </p:nvSpPr>
            <p:spPr>
              <a:xfrm>
                <a:off x="1610312" y="1845369"/>
                <a:ext cx="396000" cy="387511"/>
              </a:xfrm>
              <a:prstGeom prst="rect">
                <a:avLst/>
              </a:prstGeom>
              <a:noFill/>
              <a:ln w="3810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9" name="TextBox 68"/>
              <p:cNvSpPr txBox="1"/>
              <p:nvPr/>
            </p:nvSpPr>
            <p:spPr>
              <a:xfrm>
                <a:off x="1598985" y="1845369"/>
                <a:ext cx="35384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 </a:t>
                </a:r>
                <a:r>
                  <a:rPr lang="en-US" dirty="0" smtClean="0"/>
                  <a:t>8</a:t>
                </a:r>
                <a:endParaRPr lang="en-US" dirty="0"/>
              </a:p>
            </p:txBody>
          </p:sp>
        </p:grpSp>
        <p:grpSp>
          <p:nvGrpSpPr>
            <p:cNvPr id="70" name="Group 69"/>
            <p:cNvGrpSpPr/>
            <p:nvPr/>
          </p:nvGrpSpPr>
          <p:grpSpPr>
            <a:xfrm>
              <a:off x="6373565" y="1850376"/>
              <a:ext cx="407327" cy="387511"/>
              <a:chOff x="1439316" y="720306"/>
              <a:chExt cx="407327" cy="387511"/>
            </a:xfrm>
          </p:grpSpPr>
          <p:sp>
            <p:nvSpPr>
              <p:cNvPr id="71" name="Rectangle 70"/>
              <p:cNvSpPr>
                <a:spLocks noChangeAspect="1"/>
              </p:cNvSpPr>
              <p:nvPr/>
            </p:nvSpPr>
            <p:spPr>
              <a:xfrm>
                <a:off x="1450643" y="720306"/>
                <a:ext cx="396000" cy="387511"/>
              </a:xfrm>
              <a:prstGeom prst="rect">
                <a:avLst/>
              </a:prstGeom>
              <a:noFill/>
              <a:ln w="3810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2" name="TextBox 71"/>
              <p:cNvSpPr txBox="1"/>
              <p:nvPr/>
            </p:nvSpPr>
            <p:spPr>
              <a:xfrm>
                <a:off x="1439316" y="720306"/>
                <a:ext cx="35384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 </a:t>
                </a:r>
                <a:r>
                  <a:rPr lang="en-US" dirty="0" smtClean="0"/>
                  <a:t>5</a:t>
                </a:r>
                <a:endParaRPr lang="en-US" dirty="0"/>
              </a:p>
            </p:txBody>
          </p:sp>
        </p:grpSp>
        <p:grpSp>
          <p:nvGrpSpPr>
            <p:cNvPr id="73" name="Group 72"/>
            <p:cNvGrpSpPr/>
            <p:nvPr/>
          </p:nvGrpSpPr>
          <p:grpSpPr>
            <a:xfrm>
              <a:off x="5550752" y="2310368"/>
              <a:ext cx="418654" cy="387511"/>
              <a:chOff x="1439316" y="720306"/>
              <a:chExt cx="418654" cy="387511"/>
            </a:xfrm>
          </p:grpSpPr>
          <p:sp>
            <p:nvSpPr>
              <p:cNvPr id="74" name="Rectangle 73"/>
              <p:cNvSpPr>
                <a:spLocks noChangeAspect="1"/>
              </p:cNvSpPr>
              <p:nvPr/>
            </p:nvSpPr>
            <p:spPr>
              <a:xfrm>
                <a:off x="1450643" y="720306"/>
                <a:ext cx="396000" cy="387511"/>
              </a:xfrm>
              <a:prstGeom prst="rect">
                <a:avLst/>
              </a:prstGeom>
              <a:noFill/>
              <a:ln w="3810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5" name="TextBox 74"/>
              <p:cNvSpPr txBox="1"/>
              <p:nvPr/>
            </p:nvSpPr>
            <p:spPr>
              <a:xfrm>
                <a:off x="1439316" y="720306"/>
                <a:ext cx="4186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12</a:t>
                </a:r>
                <a:endParaRPr lang="en-US" dirty="0"/>
              </a:p>
            </p:txBody>
          </p:sp>
        </p:grpSp>
        <p:grpSp>
          <p:nvGrpSpPr>
            <p:cNvPr id="76" name="Group 75"/>
            <p:cNvGrpSpPr/>
            <p:nvPr/>
          </p:nvGrpSpPr>
          <p:grpSpPr>
            <a:xfrm>
              <a:off x="4708762" y="1861555"/>
              <a:ext cx="418654" cy="387511"/>
              <a:chOff x="1439316" y="720306"/>
              <a:chExt cx="418654" cy="387511"/>
            </a:xfrm>
          </p:grpSpPr>
          <p:sp>
            <p:nvSpPr>
              <p:cNvPr id="77" name="Rectangle 76"/>
              <p:cNvSpPr>
                <a:spLocks noChangeAspect="1"/>
              </p:cNvSpPr>
              <p:nvPr/>
            </p:nvSpPr>
            <p:spPr>
              <a:xfrm>
                <a:off x="1450643" y="720306"/>
                <a:ext cx="396000" cy="387511"/>
              </a:xfrm>
              <a:prstGeom prst="rect">
                <a:avLst/>
              </a:prstGeom>
              <a:noFill/>
              <a:ln w="3810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8" name="TextBox 77"/>
              <p:cNvSpPr txBox="1"/>
              <p:nvPr/>
            </p:nvSpPr>
            <p:spPr>
              <a:xfrm>
                <a:off x="1439316" y="720306"/>
                <a:ext cx="4186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11</a:t>
                </a:r>
                <a:endParaRPr lang="en-US" dirty="0"/>
              </a:p>
            </p:txBody>
          </p:sp>
        </p:grpSp>
        <p:grpSp>
          <p:nvGrpSpPr>
            <p:cNvPr id="79" name="Group 78"/>
            <p:cNvGrpSpPr/>
            <p:nvPr/>
          </p:nvGrpSpPr>
          <p:grpSpPr>
            <a:xfrm>
              <a:off x="4696062" y="981748"/>
              <a:ext cx="418654" cy="387511"/>
              <a:chOff x="1439316" y="720306"/>
              <a:chExt cx="418654" cy="387511"/>
            </a:xfrm>
          </p:grpSpPr>
          <p:sp>
            <p:nvSpPr>
              <p:cNvPr id="80" name="Rectangle 79"/>
              <p:cNvSpPr>
                <a:spLocks noChangeAspect="1"/>
              </p:cNvSpPr>
              <p:nvPr/>
            </p:nvSpPr>
            <p:spPr>
              <a:xfrm>
                <a:off x="1450643" y="720306"/>
                <a:ext cx="396000" cy="387511"/>
              </a:xfrm>
              <a:prstGeom prst="rect">
                <a:avLst/>
              </a:prstGeom>
              <a:noFill/>
              <a:ln w="3810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1" name="TextBox 80"/>
              <p:cNvSpPr txBox="1"/>
              <p:nvPr/>
            </p:nvSpPr>
            <p:spPr>
              <a:xfrm>
                <a:off x="1439316" y="720306"/>
                <a:ext cx="4186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16</a:t>
                </a:r>
                <a:endParaRPr lang="en-US" dirty="0"/>
              </a:p>
            </p:txBody>
          </p:sp>
        </p:grpSp>
        <p:sp>
          <p:nvSpPr>
            <p:cNvPr id="83" name="Rectangle 82"/>
            <p:cNvSpPr>
              <a:spLocks noChangeAspect="1"/>
            </p:cNvSpPr>
            <p:nvPr/>
          </p:nvSpPr>
          <p:spPr>
            <a:xfrm>
              <a:off x="5550752" y="530753"/>
              <a:ext cx="396000" cy="387511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381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3" name="TextBox 112"/>
            <p:cNvSpPr txBox="1"/>
            <p:nvPr/>
          </p:nvSpPr>
          <p:spPr>
            <a:xfrm>
              <a:off x="5562079" y="2818368"/>
              <a:ext cx="4459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(b)</a:t>
              </a:r>
              <a:endParaRPr lang="en-US" dirty="0"/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5539425" y="530753"/>
              <a:ext cx="4118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nil</a:t>
              </a:r>
              <a:endParaRPr lang="en-US" dirty="0"/>
            </a:p>
          </p:txBody>
        </p:sp>
        <p:sp>
          <p:nvSpPr>
            <p:cNvPr id="122" name="TextBox 121"/>
            <p:cNvSpPr txBox="1"/>
            <p:nvPr/>
          </p:nvSpPr>
          <p:spPr>
            <a:xfrm>
              <a:off x="5239160" y="-86840"/>
              <a:ext cx="101146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sentinel</a:t>
              </a:r>
              <a:endParaRPr lang="en-US" sz="2000" dirty="0"/>
            </a:p>
          </p:txBody>
        </p:sp>
        <p:cxnSp>
          <p:nvCxnSpPr>
            <p:cNvPr id="123" name="Straight Arrow Connector 122"/>
            <p:cNvCxnSpPr/>
            <p:nvPr/>
          </p:nvCxnSpPr>
          <p:spPr>
            <a:xfrm>
              <a:off x="5753100" y="253988"/>
              <a:ext cx="0" cy="26633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grpSp>
          <p:nvGrpSpPr>
            <p:cNvPr id="54" name="Group 53"/>
            <p:cNvGrpSpPr/>
            <p:nvPr/>
          </p:nvGrpSpPr>
          <p:grpSpPr>
            <a:xfrm>
              <a:off x="239254" y="997704"/>
              <a:ext cx="3551886" cy="994201"/>
              <a:chOff x="239254" y="1175504"/>
              <a:chExt cx="3551886" cy="994201"/>
            </a:xfrm>
          </p:grpSpPr>
          <p:grpSp>
            <p:nvGrpSpPr>
              <p:cNvPr id="114" name="Group 113"/>
              <p:cNvGrpSpPr/>
              <p:nvPr/>
            </p:nvGrpSpPr>
            <p:grpSpPr>
              <a:xfrm>
                <a:off x="239254" y="1175504"/>
                <a:ext cx="3551886" cy="994201"/>
                <a:chOff x="239254" y="739644"/>
                <a:chExt cx="3551886" cy="994201"/>
              </a:xfrm>
            </p:grpSpPr>
            <p:grpSp>
              <p:nvGrpSpPr>
                <p:cNvPr id="43" name="Group 42"/>
                <p:cNvGrpSpPr/>
                <p:nvPr/>
              </p:nvGrpSpPr>
              <p:grpSpPr>
                <a:xfrm>
                  <a:off x="391107" y="1346334"/>
                  <a:ext cx="418654" cy="387511"/>
                  <a:chOff x="1598985" y="1845369"/>
                  <a:chExt cx="418654" cy="387511"/>
                </a:xfrm>
              </p:grpSpPr>
              <p:sp>
                <p:nvSpPr>
                  <p:cNvPr id="35" name="Rectangle 34"/>
                  <p:cNvSpPr>
                    <a:spLocks noChangeAspect="1"/>
                  </p:cNvSpPr>
                  <p:nvPr/>
                </p:nvSpPr>
                <p:spPr>
                  <a:xfrm>
                    <a:off x="1610312" y="1845369"/>
                    <a:ext cx="396000" cy="387511"/>
                  </a:xfrm>
                  <a:prstGeom prst="rect">
                    <a:avLst/>
                  </a:prstGeom>
                  <a:noFill/>
                  <a:ln w="38100" cmpd="sng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6" name="TextBox 35"/>
                  <p:cNvSpPr txBox="1"/>
                  <p:nvPr/>
                </p:nvSpPr>
                <p:spPr>
                  <a:xfrm>
                    <a:off x="1598985" y="1845369"/>
                    <a:ext cx="418654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 smtClean="0"/>
                      <a:t>16</a:t>
                    </a:r>
                    <a:endParaRPr lang="en-US" dirty="0"/>
                  </a:p>
                </p:txBody>
              </p:sp>
            </p:grpSp>
            <p:grpSp>
              <p:nvGrpSpPr>
                <p:cNvPr id="23" name="Group 22"/>
                <p:cNvGrpSpPr/>
                <p:nvPr/>
              </p:nvGrpSpPr>
              <p:grpSpPr>
                <a:xfrm>
                  <a:off x="1114676" y="1346334"/>
                  <a:ext cx="418654" cy="387511"/>
                  <a:chOff x="1439316" y="720306"/>
                  <a:chExt cx="418654" cy="387511"/>
                </a:xfrm>
              </p:grpSpPr>
              <p:sp>
                <p:nvSpPr>
                  <p:cNvPr id="33" name="Rectangle 32"/>
                  <p:cNvSpPr>
                    <a:spLocks noChangeAspect="1"/>
                  </p:cNvSpPr>
                  <p:nvPr/>
                </p:nvSpPr>
                <p:spPr>
                  <a:xfrm>
                    <a:off x="1450643" y="720306"/>
                    <a:ext cx="396000" cy="387511"/>
                  </a:xfrm>
                  <a:prstGeom prst="rect">
                    <a:avLst/>
                  </a:prstGeom>
                  <a:noFill/>
                  <a:ln w="38100" cmpd="sng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4" name="TextBox 33"/>
                  <p:cNvSpPr txBox="1"/>
                  <p:nvPr/>
                </p:nvSpPr>
                <p:spPr>
                  <a:xfrm>
                    <a:off x="1439316" y="720306"/>
                    <a:ext cx="418654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 smtClean="0"/>
                      <a:t>11</a:t>
                    </a:r>
                    <a:endParaRPr lang="en-US" dirty="0"/>
                  </a:p>
                </p:txBody>
              </p:sp>
            </p:grpSp>
            <p:grpSp>
              <p:nvGrpSpPr>
                <p:cNvPr id="24" name="Group 23"/>
                <p:cNvGrpSpPr/>
                <p:nvPr/>
              </p:nvGrpSpPr>
              <p:grpSpPr>
                <a:xfrm>
                  <a:off x="1856437" y="1346334"/>
                  <a:ext cx="418654" cy="387511"/>
                  <a:chOff x="1439316" y="720306"/>
                  <a:chExt cx="418654" cy="387511"/>
                </a:xfrm>
              </p:grpSpPr>
              <p:sp>
                <p:nvSpPr>
                  <p:cNvPr id="31" name="Rectangle 30"/>
                  <p:cNvSpPr>
                    <a:spLocks noChangeAspect="1"/>
                  </p:cNvSpPr>
                  <p:nvPr/>
                </p:nvSpPr>
                <p:spPr>
                  <a:xfrm>
                    <a:off x="1450643" y="720306"/>
                    <a:ext cx="396000" cy="387511"/>
                  </a:xfrm>
                  <a:prstGeom prst="rect">
                    <a:avLst/>
                  </a:prstGeom>
                  <a:noFill/>
                  <a:ln w="38100" cmpd="sng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2" name="TextBox 31"/>
                  <p:cNvSpPr txBox="1"/>
                  <p:nvPr/>
                </p:nvSpPr>
                <p:spPr>
                  <a:xfrm>
                    <a:off x="1439316" y="720306"/>
                    <a:ext cx="418654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 smtClean="0"/>
                      <a:t>12</a:t>
                    </a:r>
                    <a:endParaRPr lang="en-US" dirty="0"/>
                  </a:p>
                </p:txBody>
              </p:sp>
            </p:grpSp>
            <p:grpSp>
              <p:nvGrpSpPr>
                <p:cNvPr id="25" name="Group 24"/>
                <p:cNvGrpSpPr/>
                <p:nvPr/>
              </p:nvGrpSpPr>
              <p:grpSpPr>
                <a:xfrm>
                  <a:off x="2598198" y="1346334"/>
                  <a:ext cx="407327" cy="387511"/>
                  <a:chOff x="1439316" y="720306"/>
                  <a:chExt cx="407327" cy="387511"/>
                </a:xfrm>
              </p:grpSpPr>
              <p:sp>
                <p:nvSpPr>
                  <p:cNvPr id="29" name="Rectangle 28"/>
                  <p:cNvSpPr>
                    <a:spLocks noChangeAspect="1"/>
                  </p:cNvSpPr>
                  <p:nvPr/>
                </p:nvSpPr>
                <p:spPr>
                  <a:xfrm>
                    <a:off x="1450643" y="720306"/>
                    <a:ext cx="396000" cy="387511"/>
                  </a:xfrm>
                  <a:prstGeom prst="rect">
                    <a:avLst/>
                  </a:prstGeom>
                  <a:noFill/>
                  <a:ln w="38100" cmpd="sng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0" name="TextBox 29"/>
                  <p:cNvSpPr txBox="1"/>
                  <p:nvPr/>
                </p:nvSpPr>
                <p:spPr>
                  <a:xfrm>
                    <a:off x="1439316" y="720306"/>
                    <a:ext cx="353845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 smtClean="0"/>
                      <a:t> 5</a:t>
                    </a:r>
                    <a:endParaRPr lang="en-US" dirty="0"/>
                  </a:p>
                </p:txBody>
              </p:sp>
            </p:grpSp>
            <p:grpSp>
              <p:nvGrpSpPr>
                <p:cNvPr id="26" name="Group 25"/>
                <p:cNvGrpSpPr/>
                <p:nvPr/>
              </p:nvGrpSpPr>
              <p:grpSpPr>
                <a:xfrm>
                  <a:off x="3330787" y="1346334"/>
                  <a:ext cx="407327" cy="387511"/>
                  <a:chOff x="1439316" y="720306"/>
                  <a:chExt cx="407327" cy="387511"/>
                </a:xfrm>
              </p:grpSpPr>
              <p:sp>
                <p:nvSpPr>
                  <p:cNvPr id="27" name="Rectangle 26"/>
                  <p:cNvSpPr>
                    <a:spLocks noChangeAspect="1"/>
                  </p:cNvSpPr>
                  <p:nvPr/>
                </p:nvSpPr>
                <p:spPr>
                  <a:xfrm>
                    <a:off x="1450643" y="720306"/>
                    <a:ext cx="396000" cy="387511"/>
                  </a:xfrm>
                  <a:prstGeom prst="rect">
                    <a:avLst/>
                  </a:prstGeom>
                  <a:noFill/>
                  <a:ln w="38100" cmpd="sng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8" name="TextBox 27"/>
                  <p:cNvSpPr txBox="1"/>
                  <p:nvPr/>
                </p:nvSpPr>
                <p:spPr>
                  <a:xfrm>
                    <a:off x="1439316" y="720306"/>
                    <a:ext cx="353845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 smtClean="0"/>
                      <a:t> 8</a:t>
                    </a:r>
                    <a:endParaRPr lang="en-US" dirty="0"/>
                  </a:p>
                </p:txBody>
              </p:sp>
            </p:grpSp>
            <p:sp>
              <p:nvSpPr>
                <p:cNvPr id="60" name="TextBox 59"/>
                <p:cNvSpPr txBox="1"/>
                <p:nvPr/>
              </p:nvSpPr>
              <p:spPr>
                <a:xfrm>
                  <a:off x="239254" y="739644"/>
                  <a:ext cx="704640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 smtClean="0"/>
                    <a:t>head</a:t>
                  </a:r>
                  <a:endParaRPr lang="en-US" sz="2000" dirty="0"/>
                </a:p>
              </p:txBody>
            </p:sp>
            <p:cxnSp>
              <p:nvCxnSpPr>
                <p:cNvPr id="61" name="Straight Arrow Connector 60"/>
                <p:cNvCxnSpPr/>
                <p:nvPr/>
              </p:nvCxnSpPr>
              <p:spPr>
                <a:xfrm>
                  <a:off x="588748" y="1102760"/>
                  <a:ext cx="2826" cy="261418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62" name="TextBox 61"/>
                <p:cNvSpPr txBox="1"/>
                <p:nvPr/>
              </p:nvSpPr>
              <p:spPr>
                <a:xfrm>
                  <a:off x="3279987" y="742688"/>
                  <a:ext cx="511153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 smtClean="0"/>
                    <a:t>tail</a:t>
                  </a:r>
                  <a:endParaRPr lang="en-US" sz="2000" dirty="0"/>
                </a:p>
              </p:txBody>
            </p:sp>
            <p:cxnSp>
              <p:nvCxnSpPr>
                <p:cNvPr id="63" name="Straight Arrow Connector 62"/>
                <p:cNvCxnSpPr/>
                <p:nvPr/>
              </p:nvCxnSpPr>
              <p:spPr>
                <a:xfrm>
                  <a:off x="3538296" y="1105804"/>
                  <a:ext cx="2826" cy="261418"/>
                </a:xfrm>
                <a:prstGeom prst="straightConnector1">
                  <a:avLst/>
                </a:prstGeom>
                <a:ln>
                  <a:solidFill>
                    <a:srgbClr val="000000"/>
                  </a:solidFill>
                  <a:tailEnd type="arrow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55" name="Straight Arrow Connector 54"/>
              <p:cNvCxnSpPr/>
              <p:nvPr/>
            </p:nvCxnSpPr>
            <p:spPr>
              <a:xfrm rot="16200000" flipH="1">
                <a:off x="955181" y="1761853"/>
                <a:ext cx="2826" cy="261418"/>
              </a:xfrm>
              <a:prstGeom prst="straightConnector1">
                <a:avLst/>
              </a:prstGeom>
              <a:ln>
                <a:solidFill>
                  <a:srgbClr val="000000"/>
                </a:solidFill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6" name="Straight Arrow Connector 55"/>
              <p:cNvCxnSpPr/>
              <p:nvPr/>
            </p:nvCxnSpPr>
            <p:spPr>
              <a:xfrm rot="5400000">
                <a:off x="978530" y="1911427"/>
                <a:ext cx="2826" cy="261418"/>
              </a:xfrm>
              <a:prstGeom prst="straightConnector1">
                <a:avLst/>
              </a:prstGeom>
              <a:ln>
                <a:solidFill>
                  <a:srgbClr val="3366FF"/>
                </a:solidFill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2" name="Straight Arrow Connector 81"/>
              <p:cNvCxnSpPr/>
              <p:nvPr/>
            </p:nvCxnSpPr>
            <p:spPr>
              <a:xfrm rot="16200000" flipH="1">
                <a:off x="1688266" y="1764679"/>
                <a:ext cx="2826" cy="261418"/>
              </a:xfrm>
              <a:prstGeom prst="straightConnector1">
                <a:avLst/>
              </a:prstGeom>
              <a:ln>
                <a:solidFill>
                  <a:srgbClr val="000000"/>
                </a:solidFill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Arrow Connector 83"/>
              <p:cNvCxnSpPr/>
              <p:nvPr/>
            </p:nvCxnSpPr>
            <p:spPr>
              <a:xfrm rot="5400000">
                <a:off x="1711615" y="1914253"/>
                <a:ext cx="2826" cy="261418"/>
              </a:xfrm>
              <a:prstGeom prst="straightConnector1">
                <a:avLst/>
              </a:prstGeom>
              <a:ln>
                <a:solidFill>
                  <a:srgbClr val="3366FF"/>
                </a:solidFill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Arrow Connector 86"/>
              <p:cNvCxnSpPr/>
              <p:nvPr/>
            </p:nvCxnSpPr>
            <p:spPr>
              <a:xfrm rot="16200000" flipH="1">
                <a:off x="2441354" y="1759027"/>
                <a:ext cx="2826" cy="261418"/>
              </a:xfrm>
              <a:prstGeom prst="straightConnector1">
                <a:avLst/>
              </a:prstGeom>
              <a:ln>
                <a:solidFill>
                  <a:srgbClr val="000000"/>
                </a:solidFill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Arrow Connector 87"/>
              <p:cNvCxnSpPr/>
              <p:nvPr/>
            </p:nvCxnSpPr>
            <p:spPr>
              <a:xfrm rot="5400000">
                <a:off x="2464703" y="1908601"/>
                <a:ext cx="2826" cy="261418"/>
              </a:xfrm>
              <a:prstGeom prst="straightConnector1">
                <a:avLst/>
              </a:prstGeom>
              <a:ln>
                <a:solidFill>
                  <a:srgbClr val="3366FF"/>
                </a:solidFill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Arrow Connector 89"/>
              <p:cNvCxnSpPr/>
              <p:nvPr/>
            </p:nvCxnSpPr>
            <p:spPr>
              <a:xfrm rot="16200000" flipH="1">
                <a:off x="3175316" y="1767506"/>
                <a:ext cx="2826" cy="261418"/>
              </a:xfrm>
              <a:prstGeom prst="straightConnector1">
                <a:avLst/>
              </a:prstGeom>
              <a:ln>
                <a:solidFill>
                  <a:srgbClr val="000000"/>
                </a:solidFill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Arrow Connector 91"/>
              <p:cNvCxnSpPr/>
              <p:nvPr/>
            </p:nvCxnSpPr>
            <p:spPr>
              <a:xfrm rot="5400000">
                <a:off x="3198665" y="1917080"/>
                <a:ext cx="2826" cy="261418"/>
              </a:xfrm>
              <a:prstGeom prst="straightConnector1">
                <a:avLst/>
              </a:prstGeom>
              <a:ln>
                <a:solidFill>
                  <a:srgbClr val="3366FF"/>
                </a:solidFill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93" name="Straight Arrow Connector 92"/>
            <p:cNvCxnSpPr/>
            <p:nvPr/>
          </p:nvCxnSpPr>
          <p:spPr>
            <a:xfrm flipH="1">
              <a:off x="5103389" y="653179"/>
              <a:ext cx="344912" cy="265085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5" name="Straight Arrow Connector 94"/>
            <p:cNvCxnSpPr/>
            <p:nvPr/>
          </p:nvCxnSpPr>
          <p:spPr>
            <a:xfrm flipV="1">
              <a:off x="5203095" y="760385"/>
              <a:ext cx="308705" cy="207848"/>
            </a:xfrm>
            <a:prstGeom prst="straightConnector1">
              <a:avLst/>
            </a:prstGeom>
            <a:ln>
              <a:solidFill>
                <a:srgbClr val="3366FF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6" name="Straight Arrow Connector 95"/>
            <p:cNvCxnSpPr/>
            <p:nvPr/>
          </p:nvCxnSpPr>
          <p:spPr>
            <a:xfrm flipH="1">
              <a:off x="4854588" y="1443423"/>
              <a:ext cx="1" cy="360011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7" name="Straight Arrow Connector 96"/>
            <p:cNvCxnSpPr/>
            <p:nvPr/>
          </p:nvCxnSpPr>
          <p:spPr>
            <a:xfrm flipH="1" flipV="1">
              <a:off x="4975267" y="1443423"/>
              <a:ext cx="1" cy="360011"/>
            </a:xfrm>
            <a:prstGeom prst="straightConnector1">
              <a:avLst/>
            </a:prstGeom>
            <a:ln>
              <a:solidFill>
                <a:srgbClr val="3366FF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8" name="Straight Arrow Connector 97"/>
            <p:cNvCxnSpPr/>
            <p:nvPr/>
          </p:nvCxnSpPr>
          <p:spPr>
            <a:xfrm>
              <a:off x="5165516" y="2299892"/>
              <a:ext cx="343094" cy="193756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9" name="Straight Arrow Connector 98"/>
            <p:cNvCxnSpPr/>
            <p:nvPr/>
          </p:nvCxnSpPr>
          <p:spPr>
            <a:xfrm flipH="1" flipV="1">
              <a:off x="5178216" y="2198266"/>
              <a:ext cx="331575" cy="161827"/>
            </a:xfrm>
            <a:prstGeom prst="straightConnector1">
              <a:avLst/>
            </a:prstGeom>
            <a:ln>
              <a:solidFill>
                <a:srgbClr val="3366FF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0" name="Straight Arrow Connector 99"/>
            <p:cNvCxnSpPr/>
            <p:nvPr/>
          </p:nvCxnSpPr>
          <p:spPr>
            <a:xfrm flipV="1">
              <a:off x="6020709" y="2272268"/>
              <a:ext cx="354229" cy="183281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1" name="Straight Arrow Connector 100"/>
            <p:cNvCxnSpPr/>
            <p:nvPr/>
          </p:nvCxnSpPr>
          <p:spPr>
            <a:xfrm flipH="1">
              <a:off x="5982610" y="2164226"/>
              <a:ext cx="354228" cy="208567"/>
            </a:xfrm>
            <a:prstGeom prst="straightConnector1">
              <a:avLst/>
            </a:prstGeom>
            <a:ln>
              <a:solidFill>
                <a:srgbClr val="3366FF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2" name="Straight Arrow Connector 101"/>
            <p:cNvCxnSpPr/>
            <p:nvPr/>
          </p:nvCxnSpPr>
          <p:spPr>
            <a:xfrm flipV="1">
              <a:off x="6640952" y="1456123"/>
              <a:ext cx="0" cy="313372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3" name="Straight Arrow Connector 102"/>
            <p:cNvCxnSpPr/>
            <p:nvPr/>
          </p:nvCxnSpPr>
          <p:spPr>
            <a:xfrm>
              <a:off x="6513952" y="1456123"/>
              <a:ext cx="0" cy="313372"/>
            </a:xfrm>
            <a:prstGeom prst="straightConnector1">
              <a:avLst/>
            </a:prstGeom>
            <a:ln>
              <a:solidFill>
                <a:srgbClr val="3366FF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5" name="Straight Arrow Connector 104"/>
            <p:cNvCxnSpPr/>
            <p:nvPr/>
          </p:nvCxnSpPr>
          <p:spPr>
            <a:xfrm flipH="1" flipV="1">
              <a:off x="6046109" y="627779"/>
              <a:ext cx="354229" cy="265085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7" name="Straight Arrow Connector 106"/>
            <p:cNvCxnSpPr/>
            <p:nvPr/>
          </p:nvCxnSpPr>
          <p:spPr>
            <a:xfrm>
              <a:off x="6033409" y="737209"/>
              <a:ext cx="306116" cy="269939"/>
            </a:xfrm>
            <a:prstGeom prst="straightConnector1">
              <a:avLst/>
            </a:prstGeom>
            <a:ln>
              <a:solidFill>
                <a:srgbClr val="3366FF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277275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 66"/>
          <p:cNvGrpSpPr/>
          <p:nvPr/>
        </p:nvGrpSpPr>
        <p:grpSpPr>
          <a:xfrm>
            <a:off x="1298812" y="1616194"/>
            <a:ext cx="1702888" cy="1904799"/>
            <a:chOff x="1298812" y="1616194"/>
            <a:chExt cx="1702888" cy="1904799"/>
          </a:xfrm>
        </p:grpSpPr>
        <p:sp>
          <p:nvSpPr>
            <p:cNvPr id="4" name="Oval 3"/>
            <p:cNvSpPr/>
            <p:nvPr/>
          </p:nvSpPr>
          <p:spPr>
            <a:xfrm>
              <a:off x="1298812" y="1904799"/>
              <a:ext cx="1702888" cy="1616194"/>
            </a:xfrm>
            <a:prstGeom prst="ellipse">
              <a:avLst/>
            </a:prstGeom>
            <a:noFill/>
            <a:ln w="152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Isosceles Triangle 4"/>
            <p:cNvSpPr/>
            <p:nvPr/>
          </p:nvSpPr>
          <p:spPr>
            <a:xfrm>
              <a:off x="1904926" y="1616194"/>
              <a:ext cx="447368" cy="288602"/>
            </a:xfrm>
            <a:prstGeom prst="triangle">
              <a:avLst/>
            </a:prstGeom>
            <a:noFill/>
            <a:ln w="1270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/>
            <p:cNvSpPr>
              <a:spLocks/>
            </p:cNvSpPr>
            <p:nvPr/>
          </p:nvSpPr>
          <p:spPr>
            <a:xfrm>
              <a:off x="1739357" y="2221805"/>
              <a:ext cx="180000" cy="180000"/>
            </a:xfrm>
            <a:prstGeom prst="ellipse">
              <a:avLst/>
            </a:prstGeom>
            <a:solidFill>
              <a:schemeClr val="tx1"/>
            </a:solidFill>
            <a:ln w="76200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>
              <a:spLocks/>
            </p:cNvSpPr>
            <p:nvPr/>
          </p:nvSpPr>
          <p:spPr>
            <a:xfrm>
              <a:off x="2337863" y="2221805"/>
              <a:ext cx="180000" cy="180000"/>
            </a:xfrm>
            <a:prstGeom prst="ellipse">
              <a:avLst/>
            </a:prstGeom>
            <a:solidFill>
              <a:schemeClr val="tx1"/>
            </a:solidFill>
            <a:ln w="76200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>
              <a:spLocks/>
            </p:cNvSpPr>
            <p:nvPr/>
          </p:nvSpPr>
          <p:spPr>
            <a:xfrm>
              <a:off x="2591280" y="2633945"/>
              <a:ext cx="180000" cy="180000"/>
            </a:xfrm>
            <a:prstGeom prst="ellipse">
              <a:avLst/>
            </a:prstGeom>
            <a:solidFill>
              <a:schemeClr val="tx1"/>
            </a:solidFill>
            <a:ln w="76200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>
              <a:spLocks/>
            </p:cNvSpPr>
            <p:nvPr/>
          </p:nvSpPr>
          <p:spPr>
            <a:xfrm>
              <a:off x="2050992" y="2627615"/>
              <a:ext cx="180000" cy="180000"/>
            </a:xfrm>
            <a:prstGeom prst="ellipse">
              <a:avLst/>
            </a:prstGeom>
            <a:solidFill>
              <a:schemeClr val="tx1"/>
            </a:solidFill>
            <a:ln w="76200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>
              <a:spLocks/>
            </p:cNvSpPr>
            <p:nvPr/>
          </p:nvSpPr>
          <p:spPr>
            <a:xfrm>
              <a:off x="1525135" y="2650145"/>
              <a:ext cx="180000" cy="180000"/>
            </a:xfrm>
            <a:prstGeom prst="ellipse">
              <a:avLst/>
            </a:prstGeom>
            <a:solidFill>
              <a:schemeClr val="tx1"/>
            </a:solidFill>
            <a:ln w="76200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>
              <a:spLocks/>
            </p:cNvSpPr>
            <p:nvPr/>
          </p:nvSpPr>
          <p:spPr>
            <a:xfrm>
              <a:off x="1764121" y="3033425"/>
              <a:ext cx="180000" cy="180000"/>
            </a:xfrm>
            <a:prstGeom prst="ellipse">
              <a:avLst/>
            </a:prstGeom>
            <a:solidFill>
              <a:schemeClr val="tx1"/>
            </a:solidFill>
            <a:ln w="76200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>
              <a:spLocks/>
            </p:cNvSpPr>
            <p:nvPr/>
          </p:nvSpPr>
          <p:spPr>
            <a:xfrm>
              <a:off x="2349451" y="3027095"/>
              <a:ext cx="180000" cy="180000"/>
            </a:xfrm>
            <a:prstGeom prst="ellipse">
              <a:avLst/>
            </a:prstGeom>
            <a:solidFill>
              <a:schemeClr val="tx1"/>
            </a:solidFill>
            <a:ln w="76200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Curved Down Arrow 46"/>
          <p:cNvSpPr/>
          <p:nvPr/>
        </p:nvSpPr>
        <p:spPr>
          <a:xfrm>
            <a:off x="3001699" y="4819720"/>
            <a:ext cx="1010187" cy="731520"/>
          </a:xfrm>
          <a:prstGeom prst="curvedDownArrow">
            <a:avLst/>
          </a:prstGeom>
          <a:solidFill>
            <a:srgbClr val="0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6596823" y="4906300"/>
            <a:ext cx="72000" cy="4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/>
          <p:cNvSpPr txBox="1"/>
          <p:nvPr/>
        </p:nvSpPr>
        <p:spPr>
          <a:xfrm>
            <a:off x="6245881" y="4776429"/>
            <a:ext cx="4186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1</a:t>
            </a:r>
            <a:endParaRPr lang="en-US" sz="3600" b="1" dirty="0"/>
          </a:p>
        </p:txBody>
      </p:sp>
      <p:sp>
        <p:nvSpPr>
          <p:cNvPr id="55" name="TextBox 54"/>
          <p:cNvSpPr txBox="1"/>
          <p:nvPr/>
        </p:nvSpPr>
        <p:spPr>
          <a:xfrm>
            <a:off x="6617601" y="4776429"/>
            <a:ext cx="359999" cy="3600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/>
              <a:t>2</a:t>
            </a:r>
            <a:endParaRPr lang="en-US" sz="3600" b="1" dirty="0"/>
          </a:p>
        </p:txBody>
      </p:sp>
      <p:grpSp>
        <p:nvGrpSpPr>
          <p:cNvPr id="63" name="Group 62"/>
          <p:cNvGrpSpPr/>
          <p:nvPr/>
        </p:nvGrpSpPr>
        <p:grpSpPr>
          <a:xfrm>
            <a:off x="7867571" y="5145903"/>
            <a:ext cx="418654" cy="1126975"/>
            <a:chOff x="7867571" y="5145903"/>
            <a:chExt cx="418654" cy="1126975"/>
          </a:xfrm>
        </p:grpSpPr>
        <p:sp>
          <p:nvSpPr>
            <p:cNvPr id="59" name="Rectangle 58"/>
            <p:cNvSpPr/>
            <p:nvPr/>
          </p:nvSpPr>
          <p:spPr>
            <a:xfrm rot="5400000">
              <a:off x="8046892" y="5562626"/>
              <a:ext cx="72000" cy="3600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7867571" y="5145903"/>
              <a:ext cx="41865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 smtClean="0"/>
                <a:t>1</a:t>
              </a:r>
              <a:endParaRPr lang="en-US" sz="3600" b="1" dirty="0"/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7867571" y="5626547"/>
              <a:ext cx="41865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600" b="1" dirty="0"/>
                <a:t>2</a:t>
              </a:r>
              <a:endParaRPr lang="en-US" sz="3600" b="1" dirty="0"/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4943574" y="1515229"/>
            <a:ext cx="1702888" cy="1896698"/>
            <a:chOff x="4943574" y="1515229"/>
            <a:chExt cx="1702888" cy="1896698"/>
          </a:xfrm>
        </p:grpSpPr>
        <p:sp>
          <p:nvSpPr>
            <p:cNvPr id="15" name="Oval 14"/>
            <p:cNvSpPr/>
            <p:nvPr/>
          </p:nvSpPr>
          <p:spPr>
            <a:xfrm>
              <a:off x="4943574" y="1795733"/>
              <a:ext cx="1702888" cy="1616194"/>
            </a:xfrm>
            <a:prstGeom prst="ellipse">
              <a:avLst/>
            </a:prstGeom>
            <a:noFill/>
            <a:ln w="152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>
              <a:spLocks/>
            </p:cNvSpPr>
            <p:nvPr/>
          </p:nvSpPr>
          <p:spPr>
            <a:xfrm>
              <a:off x="5384119" y="2112739"/>
              <a:ext cx="180000" cy="180000"/>
            </a:xfrm>
            <a:prstGeom prst="ellipse">
              <a:avLst/>
            </a:prstGeom>
            <a:solidFill>
              <a:schemeClr val="tx1"/>
            </a:solidFill>
            <a:ln w="76200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>
              <a:spLocks/>
            </p:cNvSpPr>
            <p:nvPr/>
          </p:nvSpPr>
          <p:spPr>
            <a:xfrm>
              <a:off x="5982625" y="2112739"/>
              <a:ext cx="180000" cy="180000"/>
            </a:xfrm>
            <a:prstGeom prst="ellipse">
              <a:avLst/>
            </a:prstGeom>
            <a:solidFill>
              <a:schemeClr val="tx1"/>
            </a:solidFill>
            <a:ln w="76200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>
              <a:spLocks/>
            </p:cNvSpPr>
            <p:nvPr/>
          </p:nvSpPr>
          <p:spPr>
            <a:xfrm>
              <a:off x="6236042" y="2524879"/>
              <a:ext cx="180000" cy="180000"/>
            </a:xfrm>
            <a:prstGeom prst="ellipse">
              <a:avLst/>
            </a:prstGeom>
            <a:solidFill>
              <a:schemeClr val="tx1"/>
            </a:solidFill>
            <a:ln w="76200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/>
            <p:cNvSpPr>
              <a:spLocks/>
            </p:cNvSpPr>
            <p:nvPr/>
          </p:nvSpPr>
          <p:spPr>
            <a:xfrm>
              <a:off x="5695754" y="2518549"/>
              <a:ext cx="180000" cy="180000"/>
            </a:xfrm>
            <a:prstGeom prst="ellipse">
              <a:avLst/>
            </a:prstGeom>
            <a:solidFill>
              <a:schemeClr val="tx1"/>
            </a:solidFill>
            <a:ln w="76200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>
              <a:spLocks/>
            </p:cNvSpPr>
            <p:nvPr/>
          </p:nvSpPr>
          <p:spPr>
            <a:xfrm>
              <a:off x="5169897" y="2541079"/>
              <a:ext cx="180000" cy="180000"/>
            </a:xfrm>
            <a:prstGeom prst="ellipse">
              <a:avLst/>
            </a:prstGeom>
            <a:solidFill>
              <a:schemeClr val="tx1"/>
            </a:solidFill>
            <a:ln w="76200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>
              <a:spLocks/>
            </p:cNvSpPr>
            <p:nvPr/>
          </p:nvSpPr>
          <p:spPr>
            <a:xfrm>
              <a:off x="5408883" y="2924359"/>
              <a:ext cx="180000" cy="180000"/>
            </a:xfrm>
            <a:prstGeom prst="ellipse">
              <a:avLst/>
            </a:prstGeom>
            <a:solidFill>
              <a:schemeClr val="tx1"/>
            </a:solidFill>
            <a:ln w="76200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>
              <a:spLocks/>
            </p:cNvSpPr>
            <p:nvPr/>
          </p:nvSpPr>
          <p:spPr>
            <a:xfrm>
              <a:off x="5994213" y="2918029"/>
              <a:ext cx="180000" cy="180000"/>
            </a:xfrm>
            <a:prstGeom prst="ellipse">
              <a:avLst/>
            </a:prstGeom>
            <a:solidFill>
              <a:schemeClr val="tx1"/>
            </a:solidFill>
            <a:ln w="76200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Straight Connector 24"/>
            <p:cNvCxnSpPr>
              <a:stCxn id="18" idx="3"/>
              <a:endCxn id="20" idx="7"/>
            </p:cNvCxnSpPr>
            <p:nvPr/>
          </p:nvCxnSpPr>
          <p:spPr>
            <a:xfrm flipH="1">
              <a:off x="5849394" y="2266379"/>
              <a:ext cx="159591" cy="278530"/>
            </a:xfrm>
            <a:prstGeom prst="line">
              <a:avLst/>
            </a:prstGeom>
            <a:ln w="7620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19" idx="2"/>
              <a:endCxn id="20" idx="6"/>
            </p:cNvCxnSpPr>
            <p:nvPr/>
          </p:nvCxnSpPr>
          <p:spPr>
            <a:xfrm flipH="1" flipV="1">
              <a:off x="5875754" y="2608549"/>
              <a:ext cx="360288" cy="6330"/>
            </a:xfrm>
            <a:prstGeom prst="line">
              <a:avLst/>
            </a:prstGeom>
            <a:ln w="7620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>
              <a:stCxn id="23" idx="1"/>
              <a:endCxn id="20" idx="5"/>
            </p:cNvCxnSpPr>
            <p:nvPr/>
          </p:nvCxnSpPr>
          <p:spPr>
            <a:xfrm flipH="1" flipV="1">
              <a:off x="5849394" y="2672189"/>
              <a:ext cx="171179" cy="272200"/>
            </a:xfrm>
            <a:prstGeom prst="line">
              <a:avLst/>
            </a:prstGeom>
            <a:ln w="7620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>
              <a:stCxn id="22" idx="7"/>
              <a:endCxn id="20" idx="3"/>
            </p:cNvCxnSpPr>
            <p:nvPr/>
          </p:nvCxnSpPr>
          <p:spPr>
            <a:xfrm flipV="1">
              <a:off x="5562523" y="2672189"/>
              <a:ext cx="159591" cy="278530"/>
            </a:xfrm>
            <a:prstGeom prst="line">
              <a:avLst/>
            </a:prstGeom>
            <a:ln w="7620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>
              <a:stCxn id="21" idx="6"/>
              <a:endCxn id="20" idx="2"/>
            </p:cNvCxnSpPr>
            <p:nvPr/>
          </p:nvCxnSpPr>
          <p:spPr>
            <a:xfrm flipV="1">
              <a:off x="5349897" y="2608549"/>
              <a:ext cx="345857" cy="22530"/>
            </a:xfrm>
            <a:prstGeom prst="line">
              <a:avLst/>
            </a:prstGeom>
            <a:ln w="7620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>
              <a:stCxn id="17" idx="5"/>
              <a:endCxn id="20" idx="1"/>
            </p:cNvCxnSpPr>
            <p:nvPr/>
          </p:nvCxnSpPr>
          <p:spPr>
            <a:xfrm>
              <a:off x="5537759" y="2266379"/>
              <a:ext cx="184355" cy="278530"/>
            </a:xfrm>
            <a:prstGeom prst="line">
              <a:avLst/>
            </a:prstGeom>
            <a:ln w="7620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Isosceles Triangle 64"/>
            <p:cNvSpPr/>
            <p:nvPr/>
          </p:nvSpPr>
          <p:spPr>
            <a:xfrm>
              <a:off x="5549688" y="1515229"/>
              <a:ext cx="447368" cy="288602"/>
            </a:xfrm>
            <a:prstGeom prst="triangle">
              <a:avLst/>
            </a:prstGeom>
            <a:noFill/>
            <a:ln w="1270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157061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319187" y="2178975"/>
            <a:ext cx="914400" cy="649364"/>
          </a:xfrm>
          <a:prstGeom prst="rect">
            <a:avLst/>
          </a:prstGeom>
          <a:solidFill>
            <a:srgbClr val="02CD08">
              <a:alpha val="48000"/>
            </a:srgbClr>
          </a:solidFill>
          <a:ln w="76200" cap="rnd" cmpd="sng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5564118" y="1976950"/>
            <a:ext cx="914400" cy="1038985"/>
            <a:chOff x="5564118" y="1976950"/>
            <a:chExt cx="914400" cy="1038985"/>
          </a:xfrm>
        </p:grpSpPr>
        <p:sp>
          <p:nvSpPr>
            <p:cNvPr id="10" name="Rectangle 9"/>
            <p:cNvSpPr/>
            <p:nvPr/>
          </p:nvSpPr>
          <p:spPr>
            <a:xfrm>
              <a:off x="5564118" y="2172643"/>
              <a:ext cx="914400" cy="649364"/>
            </a:xfrm>
            <a:prstGeom prst="rect">
              <a:avLst/>
            </a:prstGeom>
            <a:noFill/>
            <a:ln w="76200" cap="rnd" cmpd="sng">
              <a:solidFill>
                <a:srgbClr val="000000"/>
              </a:solidFill>
              <a:prstDash val="sys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>
              <a:spLocks noChangeAspect="1"/>
            </p:cNvSpPr>
            <p:nvPr/>
          </p:nvSpPr>
          <p:spPr>
            <a:xfrm>
              <a:off x="5780582" y="1976950"/>
              <a:ext cx="501175" cy="1038985"/>
            </a:xfrm>
            <a:prstGeom prst="rect">
              <a:avLst/>
            </a:prstGeom>
            <a:solidFill>
              <a:srgbClr val="02CD08">
                <a:alpha val="50000"/>
              </a:srgbClr>
            </a:solidFill>
            <a:ln w="76200" cap="rnd" cmpd="sng">
              <a:noFill/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4" name="Picture 13" descr="pencil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6733" y="4233155"/>
            <a:ext cx="1663700" cy="1663700"/>
          </a:xfrm>
          <a:prstGeom prst="rect">
            <a:avLst/>
          </a:prstGeom>
        </p:spPr>
      </p:pic>
      <p:grpSp>
        <p:nvGrpSpPr>
          <p:cNvPr id="35" name="Group 34"/>
          <p:cNvGrpSpPr/>
          <p:nvPr/>
        </p:nvGrpSpPr>
        <p:grpSpPr>
          <a:xfrm>
            <a:off x="6910315" y="3660005"/>
            <a:ext cx="914400" cy="914400"/>
            <a:chOff x="6862925" y="3660005"/>
            <a:chExt cx="914400" cy="914400"/>
          </a:xfrm>
        </p:grpSpPr>
        <p:sp>
          <p:nvSpPr>
            <p:cNvPr id="16" name="Rectangle 15"/>
            <p:cNvSpPr/>
            <p:nvPr/>
          </p:nvSpPr>
          <p:spPr>
            <a:xfrm rot="5400000">
              <a:off x="6862925" y="3660005"/>
              <a:ext cx="914400" cy="914400"/>
            </a:xfrm>
            <a:prstGeom prst="rect">
              <a:avLst/>
            </a:prstGeom>
            <a:gradFill flip="none" rotWithShape="1">
              <a:gsLst>
                <a:gs pos="5000">
                  <a:srgbClr val="DD0303"/>
                </a:gs>
                <a:gs pos="42000">
                  <a:srgbClr val="02FF0A"/>
                </a:gs>
                <a:gs pos="100000">
                  <a:schemeClr val="tx2">
                    <a:lumMod val="75000"/>
                  </a:schemeClr>
                </a:gs>
                <a:gs pos="22000">
                  <a:srgbClr val="FFFF00"/>
                </a:gs>
                <a:gs pos="81000">
                  <a:srgbClr val="3366FF"/>
                </a:gs>
                <a:gs pos="64000">
                  <a:srgbClr val="02FF0A"/>
                </a:gs>
              </a:gsLst>
              <a:lin ang="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10315" y="3965324"/>
              <a:ext cx="867010" cy="267831"/>
            </a:xfrm>
            <a:prstGeom prst="rect">
              <a:avLst/>
            </a:prstGeom>
          </p:spPr>
        </p:pic>
      </p:grpSp>
      <p:grpSp>
        <p:nvGrpSpPr>
          <p:cNvPr id="9" name="Group 8"/>
          <p:cNvGrpSpPr/>
          <p:nvPr/>
        </p:nvGrpSpPr>
        <p:grpSpPr>
          <a:xfrm>
            <a:off x="4810216" y="4529219"/>
            <a:ext cx="1262932" cy="1341838"/>
            <a:chOff x="4810216" y="4529219"/>
            <a:chExt cx="1262932" cy="1341838"/>
          </a:xfrm>
        </p:grpSpPr>
        <p:sp>
          <p:nvSpPr>
            <p:cNvPr id="3" name="Isosceles Triangle 2"/>
            <p:cNvSpPr/>
            <p:nvPr/>
          </p:nvSpPr>
          <p:spPr>
            <a:xfrm>
              <a:off x="5111192" y="4956657"/>
              <a:ext cx="658004" cy="914400"/>
            </a:xfrm>
            <a:prstGeom prst="triangle">
              <a:avLst/>
            </a:prstGeom>
            <a:solidFill>
              <a:srgbClr val="00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/>
            <p:cNvSpPr/>
            <p:nvPr/>
          </p:nvSpPr>
          <p:spPr>
            <a:xfrm>
              <a:off x="5250588" y="4806756"/>
              <a:ext cx="360000" cy="35999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Block Arc 5"/>
            <p:cNvSpPr>
              <a:spLocks/>
            </p:cNvSpPr>
            <p:nvPr/>
          </p:nvSpPr>
          <p:spPr>
            <a:xfrm rot="5400000">
              <a:off x="5370409" y="4691958"/>
              <a:ext cx="865478" cy="540000"/>
            </a:xfrm>
            <a:prstGeom prst="blockArc">
              <a:avLst/>
            </a:prstGeom>
            <a:solidFill>
              <a:srgbClr val="000000"/>
            </a:solidFill>
            <a:ln w="381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5" name="Block Arc 14"/>
            <p:cNvSpPr>
              <a:spLocks/>
            </p:cNvSpPr>
            <p:nvPr/>
          </p:nvSpPr>
          <p:spPr>
            <a:xfrm rot="16200000" flipH="1">
              <a:off x="4647477" y="4702456"/>
              <a:ext cx="865478" cy="540000"/>
            </a:xfrm>
            <a:prstGeom prst="blockArc">
              <a:avLst/>
            </a:prstGeom>
            <a:solidFill>
              <a:srgbClr val="000000"/>
            </a:solidFill>
            <a:ln w="381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7" name="Block Arc 16"/>
            <p:cNvSpPr>
              <a:spLocks noChangeAspect="1"/>
            </p:cNvSpPr>
            <p:nvPr/>
          </p:nvSpPr>
          <p:spPr>
            <a:xfrm rot="5400000">
              <a:off x="5354368" y="4805602"/>
              <a:ext cx="576985" cy="360000"/>
            </a:xfrm>
            <a:prstGeom prst="blockArc">
              <a:avLst/>
            </a:prstGeom>
            <a:solidFill>
              <a:srgbClr val="000000"/>
            </a:solidFill>
            <a:ln w="381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8" name="Block Arc 17"/>
            <p:cNvSpPr>
              <a:spLocks noChangeAspect="1"/>
            </p:cNvSpPr>
            <p:nvPr/>
          </p:nvSpPr>
          <p:spPr>
            <a:xfrm rot="16200000" flipH="1">
              <a:off x="4949200" y="4818592"/>
              <a:ext cx="576985" cy="360000"/>
            </a:xfrm>
            <a:prstGeom prst="blockArc">
              <a:avLst/>
            </a:prstGeom>
            <a:solidFill>
              <a:srgbClr val="000000"/>
            </a:solidFill>
            <a:ln w="381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3" name="Quad Arrow 12"/>
          <p:cNvSpPr/>
          <p:nvPr/>
        </p:nvSpPr>
        <p:spPr>
          <a:xfrm rot="19544414">
            <a:off x="855462" y="644941"/>
            <a:ext cx="1548846" cy="805731"/>
          </a:xfrm>
          <a:prstGeom prst="quadArrow">
            <a:avLst/>
          </a:prstGeom>
          <a:solidFill>
            <a:srgbClr val="0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/>
          <p:cNvGrpSpPr/>
          <p:nvPr/>
        </p:nvGrpSpPr>
        <p:grpSpPr>
          <a:xfrm>
            <a:off x="5510783" y="862512"/>
            <a:ext cx="831273" cy="831273"/>
            <a:chOff x="5510783" y="862512"/>
            <a:chExt cx="831273" cy="831273"/>
          </a:xfrm>
        </p:grpSpPr>
        <p:sp>
          <p:nvSpPr>
            <p:cNvPr id="20" name="Isosceles Triangle 19"/>
            <p:cNvSpPr/>
            <p:nvPr/>
          </p:nvSpPr>
          <p:spPr>
            <a:xfrm>
              <a:off x="5641790" y="944864"/>
              <a:ext cx="562527" cy="542134"/>
            </a:xfrm>
            <a:prstGeom prst="triangle">
              <a:avLst/>
            </a:prstGeom>
            <a:solidFill>
              <a:srgbClr val="00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5510783" y="862512"/>
              <a:ext cx="831273" cy="831273"/>
            </a:xfrm>
            <a:prstGeom prst="ellipse">
              <a:avLst/>
            </a:prstGeom>
            <a:noFill/>
            <a:ln w="1270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Chevron 1"/>
          <p:cNvSpPr/>
          <p:nvPr/>
        </p:nvSpPr>
        <p:spPr>
          <a:xfrm>
            <a:off x="7302776" y="1242515"/>
            <a:ext cx="484632" cy="734435"/>
          </a:xfrm>
          <a:prstGeom prst="chevron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8067891" y="1242515"/>
            <a:ext cx="854439" cy="734435"/>
            <a:chOff x="8067891" y="1242515"/>
            <a:chExt cx="854439" cy="734435"/>
          </a:xfrm>
        </p:grpSpPr>
        <p:sp>
          <p:nvSpPr>
            <p:cNvPr id="26" name="Chevron 25"/>
            <p:cNvSpPr/>
            <p:nvPr/>
          </p:nvSpPr>
          <p:spPr>
            <a:xfrm>
              <a:off x="8437698" y="1242515"/>
              <a:ext cx="484632" cy="734435"/>
            </a:xfrm>
            <a:prstGeom prst="chevron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7" name="Chevron 26"/>
            <p:cNvSpPr/>
            <p:nvPr/>
          </p:nvSpPr>
          <p:spPr>
            <a:xfrm>
              <a:off x="8067891" y="1242515"/>
              <a:ext cx="484632" cy="734435"/>
            </a:xfrm>
            <a:prstGeom prst="chevron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7369155" y="2157411"/>
            <a:ext cx="663168" cy="755999"/>
            <a:chOff x="7369155" y="2157411"/>
            <a:chExt cx="663168" cy="755999"/>
          </a:xfrm>
        </p:grpSpPr>
        <p:sp>
          <p:nvSpPr>
            <p:cNvPr id="28" name="Chevron 27"/>
            <p:cNvSpPr/>
            <p:nvPr/>
          </p:nvSpPr>
          <p:spPr>
            <a:xfrm>
              <a:off x="7369155" y="2178975"/>
              <a:ext cx="484632" cy="734435"/>
            </a:xfrm>
            <a:prstGeom prst="chevron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7852323" y="2157411"/>
              <a:ext cx="180000" cy="755999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9" name="Picture 18" descr="28423-20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00" y="1976950"/>
            <a:ext cx="25400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1366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1491003" y="872589"/>
            <a:ext cx="3110692" cy="2520000"/>
            <a:chOff x="1491003" y="872589"/>
            <a:chExt cx="3110692" cy="2520000"/>
          </a:xfrm>
        </p:grpSpPr>
        <p:grpSp>
          <p:nvGrpSpPr>
            <p:cNvPr id="6" name="Group 5"/>
            <p:cNvGrpSpPr>
              <a:grpSpLocks noChangeAspect="1"/>
            </p:cNvGrpSpPr>
            <p:nvPr/>
          </p:nvGrpSpPr>
          <p:grpSpPr>
            <a:xfrm>
              <a:off x="1491003" y="872589"/>
              <a:ext cx="3110692" cy="2520000"/>
              <a:chOff x="2115139" y="1399235"/>
              <a:chExt cx="5166013" cy="4022110"/>
            </a:xfrm>
          </p:grpSpPr>
          <p:pic>
            <p:nvPicPr>
              <p:cNvPr id="5" name="Picture 4" descr="brain-side-view.eps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15139" y="1399235"/>
                <a:ext cx="5166013" cy="4022110"/>
              </a:xfrm>
              <a:prstGeom prst="rect">
                <a:avLst/>
              </a:prstGeom>
            </p:spPr>
          </p:pic>
          <p:pic>
            <p:nvPicPr>
              <p:cNvPr id="4" name="Picture 3" descr="pencil.eps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53990" y="1399235"/>
                <a:ext cx="2427162" cy="2427162"/>
              </a:xfrm>
              <a:prstGeom prst="rect">
                <a:avLst/>
              </a:prstGeom>
            </p:spPr>
          </p:pic>
        </p:grpSp>
        <p:sp>
          <p:nvSpPr>
            <p:cNvPr id="7" name="TextBox 6"/>
            <p:cNvSpPr txBox="1"/>
            <p:nvPr/>
          </p:nvSpPr>
          <p:spPr>
            <a:xfrm>
              <a:off x="1491003" y="2807813"/>
              <a:ext cx="1963067" cy="58477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200" b="1" i="1" dirty="0" smtClean="0">
                  <a:solidFill>
                    <a:srgbClr val="A41326"/>
                  </a:solidFill>
                </a:rPr>
                <a:t>CNELAB</a:t>
              </a:r>
              <a:endParaRPr lang="en-US" sz="3200" b="1" i="1" dirty="0">
                <a:solidFill>
                  <a:srgbClr val="A41326"/>
                </a:solidFill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5734893" y="3093340"/>
            <a:ext cx="1164536" cy="1164536"/>
            <a:chOff x="5734893" y="3093340"/>
            <a:chExt cx="1164536" cy="1164536"/>
          </a:xfrm>
        </p:grpSpPr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6083161" y="3447488"/>
              <a:ext cx="467999" cy="467999"/>
            </a:xfrm>
            <a:prstGeom prst="ellipse">
              <a:avLst/>
            </a:prstGeom>
            <a:noFill/>
            <a:ln w="1016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Connector 15"/>
            <p:cNvCxnSpPr/>
            <p:nvPr/>
          </p:nvCxnSpPr>
          <p:spPr>
            <a:xfrm flipH="1">
              <a:off x="6317160" y="3093340"/>
              <a:ext cx="1" cy="1164536"/>
            </a:xfrm>
            <a:prstGeom prst="line">
              <a:avLst/>
            </a:prstGeom>
            <a:ln w="7620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rot="5400000" flipH="1">
              <a:off x="6317160" y="3099219"/>
              <a:ext cx="1" cy="1164536"/>
            </a:xfrm>
            <a:prstGeom prst="line">
              <a:avLst/>
            </a:prstGeom>
            <a:ln w="7620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1250780" y="3957820"/>
            <a:ext cx="1800000" cy="1788030"/>
            <a:chOff x="3383515" y="3957820"/>
            <a:chExt cx="1800000" cy="1788030"/>
          </a:xfrm>
        </p:grpSpPr>
        <p:sp>
          <p:nvSpPr>
            <p:cNvPr id="2" name="Oval 1"/>
            <p:cNvSpPr/>
            <p:nvPr/>
          </p:nvSpPr>
          <p:spPr>
            <a:xfrm>
              <a:off x="3383515" y="4510964"/>
              <a:ext cx="687602" cy="687602"/>
            </a:xfrm>
            <a:prstGeom prst="ellipse">
              <a:avLst/>
            </a:prstGeom>
            <a:noFill/>
            <a:ln w="762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3934988" y="3957820"/>
              <a:ext cx="687602" cy="687602"/>
            </a:xfrm>
            <a:prstGeom prst="ellipse">
              <a:avLst/>
            </a:prstGeom>
            <a:noFill/>
            <a:ln w="762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13" name="Oval 12"/>
            <p:cNvSpPr/>
            <p:nvPr/>
          </p:nvSpPr>
          <p:spPr>
            <a:xfrm>
              <a:off x="3934988" y="5058248"/>
              <a:ext cx="687602" cy="687602"/>
            </a:xfrm>
            <a:prstGeom prst="ellipse">
              <a:avLst/>
            </a:prstGeom>
            <a:noFill/>
            <a:ln w="762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15" name="Oval 14"/>
            <p:cNvSpPr/>
            <p:nvPr/>
          </p:nvSpPr>
          <p:spPr>
            <a:xfrm>
              <a:off x="4495913" y="4510964"/>
              <a:ext cx="687602" cy="687602"/>
            </a:xfrm>
            <a:prstGeom prst="ellipse">
              <a:avLst/>
            </a:prstGeom>
            <a:noFill/>
            <a:ln w="762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5190631" y="6392056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 descr="light-bulb-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1160" y="371081"/>
            <a:ext cx="1343540" cy="1343540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7007267" y="2244135"/>
            <a:ext cx="1343540" cy="1343540"/>
            <a:chOff x="7007267" y="2244135"/>
            <a:chExt cx="1343540" cy="1343540"/>
          </a:xfrm>
        </p:grpSpPr>
        <p:pic>
          <p:nvPicPr>
            <p:cNvPr id="18" name="Picture 17" descr="light-bulb-3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07267" y="2244135"/>
              <a:ext cx="1343540" cy="1343540"/>
            </a:xfrm>
            <a:prstGeom prst="rect">
              <a:avLst/>
            </a:prstGeom>
          </p:spPr>
        </p:pic>
        <p:sp>
          <p:nvSpPr>
            <p:cNvPr id="11" name="Oval 10"/>
            <p:cNvSpPr>
              <a:spLocks noChangeAspect="1"/>
            </p:cNvSpPr>
            <p:nvPr/>
          </p:nvSpPr>
          <p:spPr>
            <a:xfrm>
              <a:off x="7280370" y="2253971"/>
              <a:ext cx="792000" cy="792000"/>
            </a:xfrm>
            <a:prstGeom prst="ellipse">
              <a:avLst/>
            </a:prstGeom>
            <a:solidFill>
              <a:srgbClr val="F3F40D">
                <a:alpha val="60000"/>
              </a:srgbClr>
            </a:solidFill>
            <a:ln>
              <a:noFill/>
            </a:ln>
            <a:effectLst>
              <a:glow rad="139700">
                <a:srgbClr val="FFFF00">
                  <a:alpha val="40000"/>
                </a:srgbClr>
              </a:glow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Curved Right Arrow 18"/>
          <p:cNvSpPr/>
          <p:nvPr/>
        </p:nvSpPr>
        <p:spPr>
          <a:xfrm>
            <a:off x="7007267" y="4590490"/>
            <a:ext cx="731520" cy="1216152"/>
          </a:xfrm>
          <a:prstGeom prst="curved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Curved Left Arrow 19"/>
          <p:cNvSpPr/>
          <p:nvPr/>
        </p:nvSpPr>
        <p:spPr>
          <a:xfrm>
            <a:off x="4824871" y="4607217"/>
            <a:ext cx="731520" cy="1216152"/>
          </a:xfrm>
          <a:prstGeom prst="curved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Curved Up Arrow 22"/>
          <p:cNvSpPr/>
          <p:nvPr/>
        </p:nvSpPr>
        <p:spPr>
          <a:xfrm>
            <a:off x="5709592" y="4145204"/>
            <a:ext cx="1216152" cy="731520"/>
          </a:xfrm>
          <a:prstGeom prst="curved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Curved Down Arrow 23"/>
          <p:cNvSpPr/>
          <p:nvPr/>
        </p:nvSpPr>
        <p:spPr>
          <a:xfrm>
            <a:off x="5734892" y="5660536"/>
            <a:ext cx="1216152" cy="731520"/>
          </a:xfrm>
          <a:prstGeom prst="curved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16903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/>
          <p:cNvGrpSpPr/>
          <p:nvPr/>
        </p:nvGrpSpPr>
        <p:grpSpPr>
          <a:xfrm>
            <a:off x="452889" y="250553"/>
            <a:ext cx="1778000" cy="1755927"/>
            <a:chOff x="423333" y="245924"/>
            <a:chExt cx="1778000" cy="1755927"/>
          </a:xfrm>
        </p:grpSpPr>
        <p:pic>
          <p:nvPicPr>
            <p:cNvPr id="4" name="Picture 3" descr="brain-side-view.eps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3333" y="245924"/>
              <a:ext cx="1778000" cy="1384300"/>
            </a:xfrm>
            <a:prstGeom prst="rect">
              <a:avLst/>
            </a:prstGeom>
          </p:spPr>
        </p:pic>
        <p:sp>
          <p:nvSpPr>
            <p:cNvPr id="5" name="Plus 4"/>
            <p:cNvSpPr>
              <a:spLocks noChangeAspect="1"/>
            </p:cNvSpPr>
            <p:nvPr/>
          </p:nvSpPr>
          <p:spPr>
            <a:xfrm>
              <a:off x="437444" y="921851"/>
              <a:ext cx="1080000" cy="1080000"/>
            </a:xfrm>
            <a:prstGeom prst="mathPlus">
              <a:avLst/>
            </a:prstGeom>
            <a:solidFill>
              <a:srgbClr val="008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</p:grpSp>
      <p:grpSp>
        <p:nvGrpSpPr>
          <p:cNvPr id="72" name="Group 71"/>
          <p:cNvGrpSpPr/>
          <p:nvPr/>
        </p:nvGrpSpPr>
        <p:grpSpPr>
          <a:xfrm>
            <a:off x="2452800" y="245924"/>
            <a:ext cx="1798925" cy="1870001"/>
            <a:chOff x="5230411" y="245924"/>
            <a:chExt cx="1798925" cy="1870001"/>
          </a:xfrm>
        </p:grpSpPr>
        <p:pic>
          <p:nvPicPr>
            <p:cNvPr id="6" name="Picture 5" descr="brain-side-view.eps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51336" y="245924"/>
              <a:ext cx="1778000" cy="1384300"/>
            </a:xfrm>
            <a:prstGeom prst="rect">
              <a:avLst/>
            </a:prstGeom>
          </p:spPr>
        </p:pic>
        <p:sp>
          <p:nvSpPr>
            <p:cNvPr id="8" name="Multiply 7"/>
            <p:cNvSpPr>
              <a:spLocks noChangeAspect="1"/>
            </p:cNvSpPr>
            <p:nvPr/>
          </p:nvSpPr>
          <p:spPr>
            <a:xfrm>
              <a:off x="5230411" y="855925"/>
              <a:ext cx="1260000" cy="1260000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423333" y="4223447"/>
            <a:ext cx="1800000" cy="1885781"/>
            <a:chOff x="1016289" y="3883377"/>
            <a:chExt cx="1800000" cy="1885781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6289" y="3883377"/>
              <a:ext cx="1800000" cy="1800000"/>
            </a:xfrm>
            <a:prstGeom prst="rect">
              <a:avLst/>
            </a:prstGeom>
          </p:spPr>
        </p:pic>
        <p:sp>
          <p:nvSpPr>
            <p:cNvPr id="12" name="Plus 11"/>
            <p:cNvSpPr>
              <a:spLocks noChangeAspect="1"/>
            </p:cNvSpPr>
            <p:nvPr/>
          </p:nvSpPr>
          <p:spPr>
            <a:xfrm>
              <a:off x="1016289" y="4689158"/>
              <a:ext cx="1080000" cy="1080000"/>
            </a:xfrm>
            <a:prstGeom prst="mathPlus">
              <a:avLst/>
            </a:prstGeom>
            <a:solidFill>
              <a:srgbClr val="008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2452800" y="4403447"/>
            <a:ext cx="1820925" cy="1885781"/>
            <a:chOff x="5396908" y="4229933"/>
            <a:chExt cx="1820925" cy="1885781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17833" y="4229933"/>
              <a:ext cx="1800000" cy="1800000"/>
            </a:xfrm>
            <a:prstGeom prst="rect">
              <a:avLst/>
            </a:prstGeom>
          </p:spPr>
        </p:pic>
        <p:sp>
          <p:nvSpPr>
            <p:cNvPr id="14" name="Multiply 13"/>
            <p:cNvSpPr>
              <a:spLocks noChangeAspect="1"/>
            </p:cNvSpPr>
            <p:nvPr/>
          </p:nvSpPr>
          <p:spPr>
            <a:xfrm>
              <a:off x="5396908" y="4855714"/>
              <a:ext cx="1260000" cy="1260000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4" name="Group 93"/>
          <p:cNvGrpSpPr/>
          <p:nvPr/>
        </p:nvGrpSpPr>
        <p:grpSpPr>
          <a:xfrm>
            <a:off x="423333" y="2181713"/>
            <a:ext cx="1829556" cy="1868327"/>
            <a:chOff x="423333" y="2181713"/>
            <a:chExt cx="1829556" cy="1868327"/>
          </a:xfrm>
        </p:grpSpPr>
        <p:grpSp>
          <p:nvGrpSpPr>
            <p:cNvPr id="77" name="Group 76"/>
            <p:cNvGrpSpPr>
              <a:grpSpLocks noChangeAspect="1"/>
            </p:cNvGrpSpPr>
            <p:nvPr/>
          </p:nvGrpSpPr>
          <p:grpSpPr>
            <a:xfrm>
              <a:off x="452889" y="2181713"/>
              <a:ext cx="1800000" cy="1788030"/>
              <a:chOff x="3383515" y="3957820"/>
              <a:chExt cx="2393710" cy="2377792"/>
            </a:xfrm>
          </p:grpSpPr>
          <p:sp>
            <p:nvSpPr>
              <p:cNvPr id="78" name="Oval 77"/>
              <p:cNvSpPr/>
              <p:nvPr/>
            </p:nvSpPr>
            <p:spPr>
              <a:xfrm>
                <a:off x="3383515" y="4693413"/>
                <a:ext cx="914400" cy="914400"/>
              </a:xfrm>
              <a:prstGeom prst="ellipse">
                <a:avLst/>
              </a:prstGeom>
              <a:noFill/>
              <a:ln w="7620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Oval 78"/>
              <p:cNvSpPr/>
              <p:nvPr/>
            </p:nvSpPr>
            <p:spPr>
              <a:xfrm>
                <a:off x="4116885" y="3957820"/>
                <a:ext cx="914400" cy="914400"/>
              </a:xfrm>
              <a:prstGeom prst="ellipse">
                <a:avLst/>
              </a:prstGeom>
              <a:noFill/>
              <a:ln w="7620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Oval 79"/>
              <p:cNvSpPr/>
              <p:nvPr/>
            </p:nvSpPr>
            <p:spPr>
              <a:xfrm>
                <a:off x="4116885" y="5421212"/>
                <a:ext cx="914400" cy="914400"/>
              </a:xfrm>
              <a:prstGeom prst="ellipse">
                <a:avLst/>
              </a:prstGeom>
              <a:noFill/>
              <a:ln w="7620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Oval 80"/>
              <p:cNvSpPr/>
              <p:nvPr/>
            </p:nvSpPr>
            <p:spPr>
              <a:xfrm>
                <a:off x="4862825" y="4693413"/>
                <a:ext cx="914400" cy="914400"/>
              </a:xfrm>
              <a:prstGeom prst="ellipse">
                <a:avLst/>
              </a:prstGeom>
              <a:noFill/>
              <a:ln w="7620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9" name="Plus 38"/>
            <p:cNvSpPr>
              <a:spLocks noChangeAspect="1"/>
            </p:cNvSpPr>
            <p:nvPr/>
          </p:nvSpPr>
          <p:spPr>
            <a:xfrm>
              <a:off x="423333" y="2970040"/>
              <a:ext cx="1080000" cy="1080000"/>
            </a:xfrm>
            <a:prstGeom prst="mathPlus">
              <a:avLst/>
            </a:prstGeom>
            <a:solidFill>
              <a:srgbClr val="008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5093809" y="250553"/>
            <a:ext cx="1778000" cy="1685372"/>
            <a:chOff x="5093809" y="250553"/>
            <a:chExt cx="1778000" cy="1685372"/>
          </a:xfrm>
        </p:grpSpPr>
        <p:pic>
          <p:nvPicPr>
            <p:cNvPr id="62" name="Picture 61" descr="brain-side-view.eps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93809" y="250553"/>
              <a:ext cx="1778000" cy="1384300"/>
            </a:xfrm>
            <a:prstGeom prst="rect">
              <a:avLst/>
            </a:prstGeom>
          </p:spPr>
        </p:pic>
        <p:sp>
          <p:nvSpPr>
            <p:cNvPr id="64" name="Explosion 2 63"/>
            <p:cNvSpPr>
              <a:spLocks noChangeAspect="1"/>
            </p:cNvSpPr>
            <p:nvPr/>
          </p:nvSpPr>
          <p:spPr>
            <a:xfrm>
              <a:off x="5170441" y="855925"/>
              <a:ext cx="1080000" cy="1080000"/>
            </a:xfrm>
            <a:prstGeom prst="irregularSeal2">
              <a:avLst/>
            </a:prstGeom>
            <a:solidFill>
              <a:srgbClr val="FF66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5242446" y="4309228"/>
            <a:ext cx="1800000" cy="1800000"/>
            <a:chOff x="5242446" y="4309228"/>
            <a:chExt cx="1800000" cy="1800000"/>
          </a:xfrm>
        </p:grpSpPr>
        <p:pic>
          <p:nvPicPr>
            <p:cNvPr id="67" name="Picture 6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42446" y="4309228"/>
              <a:ext cx="1800000" cy="1800000"/>
            </a:xfrm>
            <a:prstGeom prst="rect">
              <a:avLst/>
            </a:prstGeom>
          </p:spPr>
        </p:pic>
        <p:sp>
          <p:nvSpPr>
            <p:cNvPr id="66" name="Explosion 2 65"/>
            <p:cNvSpPr>
              <a:spLocks noChangeAspect="1"/>
            </p:cNvSpPr>
            <p:nvPr/>
          </p:nvSpPr>
          <p:spPr>
            <a:xfrm>
              <a:off x="5341223" y="5029228"/>
              <a:ext cx="1080000" cy="1080000"/>
            </a:xfrm>
            <a:prstGeom prst="irregularSeal2">
              <a:avLst/>
            </a:prstGeom>
            <a:solidFill>
              <a:srgbClr val="FF66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3" name="Group 92"/>
          <p:cNvGrpSpPr/>
          <p:nvPr/>
        </p:nvGrpSpPr>
        <p:grpSpPr>
          <a:xfrm>
            <a:off x="2452800" y="2181713"/>
            <a:ext cx="1820925" cy="1947602"/>
            <a:chOff x="2452800" y="2181713"/>
            <a:chExt cx="1820925" cy="1947602"/>
          </a:xfrm>
        </p:grpSpPr>
        <p:grpSp>
          <p:nvGrpSpPr>
            <p:cNvPr id="82" name="Group 81"/>
            <p:cNvGrpSpPr>
              <a:grpSpLocks noChangeAspect="1"/>
            </p:cNvGrpSpPr>
            <p:nvPr/>
          </p:nvGrpSpPr>
          <p:grpSpPr>
            <a:xfrm>
              <a:off x="2473725" y="2181713"/>
              <a:ext cx="1800000" cy="1788030"/>
              <a:chOff x="3383515" y="3957820"/>
              <a:chExt cx="2393710" cy="2377792"/>
            </a:xfrm>
          </p:grpSpPr>
          <p:sp>
            <p:nvSpPr>
              <p:cNvPr id="83" name="Oval 82"/>
              <p:cNvSpPr/>
              <p:nvPr/>
            </p:nvSpPr>
            <p:spPr>
              <a:xfrm>
                <a:off x="3383515" y="4693413"/>
                <a:ext cx="914400" cy="914400"/>
              </a:xfrm>
              <a:prstGeom prst="ellipse">
                <a:avLst/>
              </a:prstGeom>
              <a:noFill/>
              <a:ln w="76200" cmpd="sng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Oval 83"/>
              <p:cNvSpPr/>
              <p:nvPr/>
            </p:nvSpPr>
            <p:spPr>
              <a:xfrm>
                <a:off x="4116885" y="3957820"/>
                <a:ext cx="914400" cy="914400"/>
              </a:xfrm>
              <a:prstGeom prst="ellipse">
                <a:avLst/>
              </a:prstGeom>
              <a:noFill/>
              <a:ln w="76200" cmpd="sng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Oval 84"/>
              <p:cNvSpPr/>
              <p:nvPr/>
            </p:nvSpPr>
            <p:spPr>
              <a:xfrm>
                <a:off x="4116885" y="5421212"/>
                <a:ext cx="914400" cy="914400"/>
              </a:xfrm>
              <a:prstGeom prst="ellipse">
                <a:avLst/>
              </a:prstGeom>
              <a:noFill/>
              <a:ln w="76200" cmpd="sng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Oval 85"/>
              <p:cNvSpPr/>
              <p:nvPr/>
            </p:nvSpPr>
            <p:spPr>
              <a:xfrm>
                <a:off x="4862825" y="4693413"/>
                <a:ext cx="914400" cy="914400"/>
              </a:xfrm>
              <a:prstGeom prst="ellipse">
                <a:avLst/>
              </a:prstGeom>
              <a:noFill/>
              <a:ln w="76200" cmpd="sng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3" name="Multiply 52"/>
            <p:cNvSpPr>
              <a:spLocks noChangeAspect="1"/>
            </p:cNvSpPr>
            <p:nvPr/>
          </p:nvSpPr>
          <p:spPr>
            <a:xfrm>
              <a:off x="2452800" y="2869315"/>
              <a:ext cx="1260000" cy="1260000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5097349" y="2183391"/>
            <a:ext cx="1800000" cy="1814368"/>
            <a:chOff x="5097349" y="2183391"/>
            <a:chExt cx="1800000" cy="1814368"/>
          </a:xfrm>
        </p:grpSpPr>
        <p:grpSp>
          <p:nvGrpSpPr>
            <p:cNvPr id="87" name="Group 86"/>
            <p:cNvGrpSpPr>
              <a:grpSpLocks noChangeAspect="1"/>
            </p:cNvGrpSpPr>
            <p:nvPr/>
          </p:nvGrpSpPr>
          <p:grpSpPr>
            <a:xfrm>
              <a:off x="5097349" y="2183391"/>
              <a:ext cx="1800000" cy="1788030"/>
              <a:chOff x="3383515" y="3957820"/>
              <a:chExt cx="2393710" cy="2377792"/>
            </a:xfrm>
          </p:grpSpPr>
          <p:sp>
            <p:nvSpPr>
              <p:cNvPr id="88" name="Oval 87"/>
              <p:cNvSpPr/>
              <p:nvPr/>
            </p:nvSpPr>
            <p:spPr>
              <a:xfrm>
                <a:off x="3383515" y="4693413"/>
                <a:ext cx="914400" cy="914400"/>
              </a:xfrm>
              <a:prstGeom prst="ellipse">
                <a:avLst/>
              </a:prstGeom>
              <a:noFill/>
              <a:ln w="76200" cmpd="sng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Oval 88"/>
              <p:cNvSpPr/>
              <p:nvPr/>
            </p:nvSpPr>
            <p:spPr>
              <a:xfrm>
                <a:off x="4116885" y="3957820"/>
                <a:ext cx="914400" cy="914400"/>
              </a:xfrm>
              <a:prstGeom prst="ellipse">
                <a:avLst/>
              </a:prstGeom>
              <a:noFill/>
              <a:ln w="76200" cmpd="sng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Oval 89"/>
              <p:cNvSpPr/>
              <p:nvPr/>
            </p:nvSpPr>
            <p:spPr>
              <a:xfrm>
                <a:off x="4116885" y="5421212"/>
                <a:ext cx="914400" cy="914400"/>
              </a:xfrm>
              <a:prstGeom prst="ellipse">
                <a:avLst/>
              </a:prstGeom>
              <a:noFill/>
              <a:ln w="76200" cmpd="sng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Oval 90"/>
              <p:cNvSpPr/>
              <p:nvPr/>
            </p:nvSpPr>
            <p:spPr>
              <a:xfrm>
                <a:off x="4862825" y="4693413"/>
                <a:ext cx="914400" cy="914400"/>
              </a:xfrm>
              <a:prstGeom prst="ellipse">
                <a:avLst/>
              </a:prstGeom>
              <a:noFill/>
              <a:ln w="76200" cmpd="sng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9" name="Explosion 2 58"/>
            <p:cNvSpPr>
              <a:spLocks noChangeAspect="1"/>
            </p:cNvSpPr>
            <p:nvPr/>
          </p:nvSpPr>
          <p:spPr>
            <a:xfrm>
              <a:off x="5170441" y="2917759"/>
              <a:ext cx="1080000" cy="1080000"/>
            </a:xfrm>
            <a:prstGeom prst="irregularSeal2">
              <a:avLst/>
            </a:prstGeom>
            <a:solidFill>
              <a:srgbClr val="FF66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7258991" y="257923"/>
            <a:ext cx="1800000" cy="1748557"/>
            <a:chOff x="7258991" y="257923"/>
            <a:chExt cx="1800000" cy="1748557"/>
          </a:xfrm>
        </p:grpSpPr>
        <p:pic>
          <p:nvPicPr>
            <p:cNvPr id="41" name="Picture 40" descr="brain-side-view.eps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80991" y="257923"/>
              <a:ext cx="1778000" cy="1384300"/>
            </a:xfrm>
            <a:prstGeom prst="rect">
              <a:avLst/>
            </a:prstGeom>
          </p:spPr>
        </p:pic>
        <p:pic>
          <p:nvPicPr>
            <p:cNvPr id="2" name="Picture 1" descr="floppy-512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58991" y="926480"/>
              <a:ext cx="1080000" cy="1080000"/>
            </a:xfrm>
            <a:prstGeom prst="rect">
              <a:avLst/>
            </a:prstGeom>
          </p:spPr>
        </p:pic>
      </p:grpSp>
      <p:grpSp>
        <p:nvGrpSpPr>
          <p:cNvPr id="7" name="Group 6"/>
          <p:cNvGrpSpPr/>
          <p:nvPr/>
        </p:nvGrpSpPr>
        <p:grpSpPr>
          <a:xfrm>
            <a:off x="7258991" y="2183391"/>
            <a:ext cx="1800000" cy="1945924"/>
            <a:chOff x="7258991" y="2183391"/>
            <a:chExt cx="1800000" cy="1945924"/>
          </a:xfrm>
        </p:grpSpPr>
        <p:grpSp>
          <p:nvGrpSpPr>
            <p:cNvPr id="42" name="Group 41"/>
            <p:cNvGrpSpPr>
              <a:grpSpLocks noChangeAspect="1"/>
            </p:cNvGrpSpPr>
            <p:nvPr/>
          </p:nvGrpSpPr>
          <p:grpSpPr>
            <a:xfrm>
              <a:off x="7258991" y="2183391"/>
              <a:ext cx="1800000" cy="1788030"/>
              <a:chOff x="3383515" y="3957820"/>
              <a:chExt cx="2393710" cy="2377792"/>
            </a:xfrm>
          </p:grpSpPr>
          <p:sp>
            <p:nvSpPr>
              <p:cNvPr id="43" name="Oval 42"/>
              <p:cNvSpPr/>
              <p:nvPr/>
            </p:nvSpPr>
            <p:spPr>
              <a:xfrm>
                <a:off x="3383515" y="4693413"/>
                <a:ext cx="914400" cy="914400"/>
              </a:xfrm>
              <a:prstGeom prst="ellipse">
                <a:avLst/>
              </a:prstGeom>
              <a:noFill/>
              <a:ln w="76200" cmpd="sng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Oval 43"/>
              <p:cNvSpPr/>
              <p:nvPr/>
            </p:nvSpPr>
            <p:spPr>
              <a:xfrm>
                <a:off x="4116885" y="3957820"/>
                <a:ext cx="914400" cy="914400"/>
              </a:xfrm>
              <a:prstGeom prst="ellipse">
                <a:avLst/>
              </a:prstGeom>
              <a:noFill/>
              <a:ln w="76200" cmpd="sng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/>
              <p:cNvSpPr/>
              <p:nvPr/>
            </p:nvSpPr>
            <p:spPr>
              <a:xfrm>
                <a:off x="4116885" y="5421212"/>
                <a:ext cx="914400" cy="914400"/>
              </a:xfrm>
              <a:prstGeom prst="ellipse">
                <a:avLst/>
              </a:prstGeom>
              <a:noFill/>
              <a:ln w="76200" cmpd="sng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Oval 45"/>
              <p:cNvSpPr/>
              <p:nvPr/>
            </p:nvSpPr>
            <p:spPr>
              <a:xfrm>
                <a:off x="4862825" y="4693413"/>
                <a:ext cx="914400" cy="914400"/>
              </a:xfrm>
              <a:prstGeom prst="ellipse">
                <a:avLst/>
              </a:prstGeom>
              <a:noFill/>
              <a:ln w="76200" cmpd="sng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49" name="Picture 48" descr="floppy-512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58991" y="3049315"/>
              <a:ext cx="1080000" cy="1080000"/>
            </a:xfrm>
            <a:prstGeom prst="rect">
              <a:avLst/>
            </a:prstGeom>
          </p:spPr>
        </p:pic>
      </p:grpSp>
      <p:grpSp>
        <p:nvGrpSpPr>
          <p:cNvPr id="9" name="Group 8"/>
          <p:cNvGrpSpPr/>
          <p:nvPr/>
        </p:nvGrpSpPr>
        <p:grpSpPr>
          <a:xfrm>
            <a:off x="7258991" y="4309228"/>
            <a:ext cx="1800000" cy="1800000"/>
            <a:chOff x="7258991" y="4309228"/>
            <a:chExt cx="1800000" cy="1800000"/>
          </a:xfrm>
        </p:grpSpPr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58991" y="4309228"/>
              <a:ext cx="1800000" cy="1800000"/>
            </a:xfrm>
            <a:prstGeom prst="rect">
              <a:avLst/>
            </a:prstGeom>
          </p:spPr>
        </p:pic>
        <p:pic>
          <p:nvPicPr>
            <p:cNvPr id="51" name="Picture 50" descr="floppy-512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58991" y="5029228"/>
              <a:ext cx="1080000" cy="108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350185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g_colo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037" y="736956"/>
            <a:ext cx="2437051" cy="2437051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4748841" y="2699248"/>
            <a:ext cx="1505615" cy="600034"/>
            <a:chOff x="4748841" y="2699248"/>
            <a:chExt cx="1505615" cy="600034"/>
          </a:xfrm>
        </p:grpSpPr>
        <p:sp>
          <p:nvSpPr>
            <p:cNvPr id="10" name="Oval 9"/>
            <p:cNvSpPr/>
            <p:nvPr/>
          </p:nvSpPr>
          <p:spPr>
            <a:xfrm>
              <a:off x="4748841" y="2719326"/>
              <a:ext cx="1478640" cy="579956"/>
            </a:xfrm>
            <a:prstGeom prst="ellipse">
              <a:avLst/>
            </a:prstGeom>
            <a:noFill/>
            <a:ln w="762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 rot="2202203">
              <a:off x="4775816" y="2699248"/>
              <a:ext cx="1478640" cy="579956"/>
            </a:xfrm>
            <a:prstGeom prst="ellipse">
              <a:avLst/>
            </a:prstGeom>
            <a:noFill/>
            <a:ln w="76200" cmpd="sng">
              <a:solidFill>
                <a:srgbClr val="000000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4275555" y="4149739"/>
            <a:ext cx="1507643" cy="1496473"/>
            <a:chOff x="4275555" y="4149739"/>
            <a:chExt cx="1507643" cy="1496473"/>
          </a:xfrm>
        </p:grpSpPr>
        <p:sp>
          <p:nvSpPr>
            <p:cNvPr id="2" name="Right Arrow 1"/>
            <p:cNvSpPr/>
            <p:nvPr/>
          </p:nvSpPr>
          <p:spPr>
            <a:xfrm flipH="1">
              <a:off x="4275555" y="4642699"/>
              <a:ext cx="540000" cy="484632"/>
            </a:xfrm>
            <a:prstGeom prst="rightArrow">
              <a:avLst/>
            </a:prstGeom>
            <a:solidFill>
              <a:schemeClr val="tx1"/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ight Arrow 6"/>
            <p:cNvSpPr/>
            <p:nvPr/>
          </p:nvSpPr>
          <p:spPr>
            <a:xfrm flipV="1">
              <a:off x="5243198" y="4642699"/>
              <a:ext cx="540000" cy="484632"/>
            </a:xfrm>
            <a:prstGeom prst="rightArrow">
              <a:avLst/>
            </a:prstGeom>
            <a:solidFill>
              <a:schemeClr val="tx1"/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ight Arrow 7"/>
            <p:cNvSpPr/>
            <p:nvPr/>
          </p:nvSpPr>
          <p:spPr>
            <a:xfrm rot="16200000" flipH="1" flipV="1">
              <a:off x="4768191" y="5133896"/>
              <a:ext cx="540000" cy="484632"/>
            </a:xfrm>
            <a:prstGeom prst="rightArrow">
              <a:avLst/>
            </a:prstGeom>
            <a:solidFill>
              <a:schemeClr val="tx1"/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ight Arrow 8"/>
            <p:cNvSpPr/>
            <p:nvPr/>
          </p:nvSpPr>
          <p:spPr>
            <a:xfrm rot="5400000" flipH="1">
              <a:off x="4768191" y="4177423"/>
              <a:ext cx="540000" cy="484632"/>
            </a:xfrm>
            <a:prstGeom prst="rightArrow">
              <a:avLst/>
            </a:prstGeom>
            <a:solidFill>
              <a:schemeClr val="tx1"/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Oval 3"/>
            <p:cNvSpPr>
              <a:spLocks noChangeAspect="1"/>
            </p:cNvSpPr>
            <p:nvPr/>
          </p:nvSpPr>
          <p:spPr>
            <a:xfrm>
              <a:off x="4886454" y="4749093"/>
              <a:ext cx="287999" cy="287999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6951054" y="3193266"/>
            <a:ext cx="1507643" cy="1496473"/>
            <a:chOff x="4275555" y="4149739"/>
            <a:chExt cx="1507643" cy="1496473"/>
          </a:xfrm>
        </p:grpSpPr>
        <p:sp>
          <p:nvSpPr>
            <p:cNvPr id="14" name="Right Arrow 13"/>
            <p:cNvSpPr/>
            <p:nvPr/>
          </p:nvSpPr>
          <p:spPr>
            <a:xfrm>
              <a:off x="4275555" y="4642699"/>
              <a:ext cx="540000" cy="484632"/>
            </a:xfrm>
            <a:prstGeom prst="rightArrow">
              <a:avLst/>
            </a:prstGeom>
            <a:solidFill>
              <a:schemeClr val="tx1"/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ight Arrow 14"/>
            <p:cNvSpPr/>
            <p:nvPr/>
          </p:nvSpPr>
          <p:spPr>
            <a:xfrm flipH="1" flipV="1">
              <a:off x="5243198" y="4642699"/>
              <a:ext cx="540000" cy="484632"/>
            </a:xfrm>
            <a:prstGeom prst="rightArrow">
              <a:avLst/>
            </a:prstGeom>
            <a:solidFill>
              <a:schemeClr val="tx1"/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ight Arrow 15"/>
            <p:cNvSpPr/>
            <p:nvPr/>
          </p:nvSpPr>
          <p:spPr>
            <a:xfrm rot="5400000" flipH="1">
              <a:off x="4768191" y="5133896"/>
              <a:ext cx="540000" cy="484632"/>
            </a:xfrm>
            <a:prstGeom prst="rightArrow">
              <a:avLst/>
            </a:prstGeom>
            <a:solidFill>
              <a:schemeClr val="tx1"/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ight Arrow 16"/>
            <p:cNvSpPr/>
            <p:nvPr/>
          </p:nvSpPr>
          <p:spPr>
            <a:xfrm rot="5400000" flipV="1">
              <a:off x="4768191" y="4177423"/>
              <a:ext cx="540000" cy="484632"/>
            </a:xfrm>
            <a:prstGeom prst="rightArrow">
              <a:avLst/>
            </a:prstGeom>
            <a:solidFill>
              <a:schemeClr val="tx1"/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>
              <a:spLocks noChangeAspect="1"/>
            </p:cNvSpPr>
            <p:nvPr/>
          </p:nvSpPr>
          <p:spPr>
            <a:xfrm>
              <a:off x="4886454" y="4749093"/>
              <a:ext cx="287999" cy="287999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Right Arrow 19"/>
          <p:cNvSpPr/>
          <p:nvPr/>
        </p:nvSpPr>
        <p:spPr>
          <a:xfrm flipH="1">
            <a:off x="3772864" y="1063281"/>
            <a:ext cx="504000" cy="504000"/>
          </a:xfrm>
          <a:prstGeom prst="rightArrow">
            <a:avLst/>
          </a:prstGeom>
          <a:solidFill>
            <a:schemeClr val="tx1"/>
          </a:solidFill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/>
          <p:cNvSpPr/>
          <p:nvPr/>
        </p:nvSpPr>
        <p:spPr>
          <a:xfrm flipV="1">
            <a:off x="4740507" y="1063281"/>
            <a:ext cx="504000" cy="504000"/>
          </a:xfrm>
          <a:prstGeom prst="rightArrow">
            <a:avLst/>
          </a:prstGeom>
          <a:solidFill>
            <a:schemeClr val="tx1"/>
          </a:solidFill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/>
          <p:cNvSpPr/>
          <p:nvPr/>
        </p:nvSpPr>
        <p:spPr>
          <a:xfrm rot="16200000" flipH="1" flipV="1">
            <a:off x="4293184" y="1562794"/>
            <a:ext cx="504000" cy="504000"/>
          </a:xfrm>
          <a:prstGeom prst="rightArrow">
            <a:avLst/>
          </a:prstGeom>
          <a:solidFill>
            <a:schemeClr val="tx1"/>
          </a:solidFill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/>
          <p:cNvSpPr/>
          <p:nvPr/>
        </p:nvSpPr>
        <p:spPr>
          <a:xfrm rot="5400000" flipH="1">
            <a:off x="4273816" y="570321"/>
            <a:ext cx="504000" cy="504000"/>
          </a:xfrm>
          <a:prstGeom prst="rightArrow">
            <a:avLst/>
          </a:prstGeom>
          <a:solidFill>
            <a:schemeClr val="tx1"/>
          </a:solidFill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/>
          <p:cNvGrpSpPr/>
          <p:nvPr/>
        </p:nvGrpSpPr>
        <p:grpSpPr>
          <a:xfrm>
            <a:off x="1518536" y="4212276"/>
            <a:ext cx="1237004" cy="1210284"/>
            <a:chOff x="1518536" y="4212276"/>
            <a:chExt cx="1237004" cy="1210284"/>
          </a:xfrm>
        </p:grpSpPr>
        <p:sp>
          <p:nvSpPr>
            <p:cNvPr id="27" name="Oval 26"/>
            <p:cNvSpPr>
              <a:spLocks noChangeAspect="1"/>
            </p:cNvSpPr>
            <p:nvPr/>
          </p:nvSpPr>
          <p:spPr>
            <a:xfrm>
              <a:off x="1518536" y="5062560"/>
              <a:ext cx="360000" cy="360000"/>
            </a:xfrm>
            <a:prstGeom prst="ellipse">
              <a:avLst/>
            </a:prstGeom>
            <a:noFill/>
            <a:ln w="762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>
              <a:spLocks noChangeAspect="1"/>
            </p:cNvSpPr>
            <p:nvPr/>
          </p:nvSpPr>
          <p:spPr>
            <a:xfrm>
              <a:off x="2395540" y="4212276"/>
              <a:ext cx="360000" cy="360000"/>
            </a:xfrm>
            <a:prstGeom prst="ellipse">
              <a:avLst/>
            </a:prstGeom>
            <a:noFill/>
            <a:ln w="762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/>
            <p:cNvSpPr>
              <a:spLocks noChangeAspect="1"/>
            </p:cNvSpPr>
            <p:nvPr/>
          </p:nvSpPr>
          <p:spPr>
            <a:xfrm>
              <a:off x="2395540" y="5062560"/>
              <a:ext cx="360000" cy="360000"/>
            </a:xfrm>
            <a:prstGeom prst="ellipse">
              <a:avLst/>
            </a:prstGeom>
            <a:noFill/>
            <a:ln w="762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>
              <a:spLocks noChangeAspect="1"/>
            </p:cNvSpPr>
            <p:nvPr/>
          </p:nvSpPr>
          <p:spPr>
            <a:xfrm>
              <a:off x="1518536" y="4212276"/>
              <a:ext cx="360000" cy="360000"/>
            </a:xfrm>
            <a:prstGeom prst="ellipse">
              <a:avLst/>
            </a:prstGeom>
            <a:noFill/>
            <a:ln w="762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Plus 25"/>
            <p:cNvSpPr>
              <a:spLocks noChangeAspect="1"/>
            </p:cNvSpPr>
            <p:nvPr/>
          </p:nvSpPr>
          <p:spPr>
            <a:xfrm>
              <a:off x="1765797" y="4447705"/>
              <a:ext cx="743685" cy="743685"/>
            </a:xfrm>
            <a:prstGeom prst="mathPlus">
              <a:avLst/>
            </a:prstGeom>
            <a:solidFill>
              <a:srgbClr val="008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31" name="Oval 30"/>
            <p:cNvSpPr/>
            <p:nvPr/>
          </p:nvSpPr>
          <p:spPr>
            <a:xfrm>
              <a:off x="1794019" y="4471156"/>
              <a:ext cx="687602" cy="687602"/>
            </a:xfrm>
            <a:prstGeom prst="ellipse">
              <a:avLst/>
            </a:prstGeom>
            <a:noFill/>
            <a:ln w="762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6303782" y="554705"/>
            <a:ext cx="188400" cy="887375"/>
            <a:chOff x="6303782" y="554705"/>
            <a:chExt cx="188400" cy="887375"/>
          </a:xfrm>
        </p:grpSpPr>
        <p:sp>
          <p:nvSpPr>
            <p:cNvPr id="44" name="Oval 43"/>
            <p:cNvSpPr>
              <a:spLocks noChangeAspect="1"/>
            </p:cNvSpPr>
            <p:nvPr/>
          </p:nvSpPr>
          <p:spPr>
            <a:xfrm>
              <a:off x="6303782" y="554705"/>
              <a:ext cx="180000" cy="1800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/>
            <p:cNvSpPr>
              <a:spLocks noChangeAspect="1"/>
            </p:cNvSpPr>
            <p:nvPr/>
          </p:nvSpPr>
          <p:spPr>
            <a:xfrm>
              <a:off x="6312182" y="919281"/>
              <a:ext cx="180000" cy="1800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/>
            <p:cNvSpPr>
              <a:spLocks noChangeAspect="1"/>
            </p:cNvSpPr>
            <p:nvPr/>
          </p:nvSpPr>
          <p:spPr>
            <a:xfrm>
              <a:off x="6303782" y="1262080"/>
              <a:ext cx="180000" cy="1800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7041228" y="821046"/>
            <a:ext cx="1829556" cy="1868327"/>
            <a:chOff x="423333" y="2181713"/>
            <a:chExt cx="1829556" cy="1868327"/>
          </a:xfrm>
        </p:grpSpPr>
        <p:grpSp>
          <p:nvGrpSpPr>
            <p:cNvPr id="35" name="Group 34"/>
            <p:cNvGrpSpPr>
              <a:grpSpLocks noChangeAspect="1"/>
            </p:cNvGrpSpPr>
            <p:nvPr/>
          </p:nvGrpSpPr>
          <p:grpSpPr>
            <a:xfrm>
              <a:off x="452889" y="2181713"/>
              <a:ext cx="1800000" cy="1788030"/>
              <a:chOff x="3383515" y="3957820"/>
              <a:chExt cx="2393710" cy="2377792"/>
            </a:xfrm>
          </p:grpSpPr>
          <p:sp>
            <p:nvSpPr>
              <p:cNvPr id="37" name="Oval 36"/>
              <p:cNvSpPr/>
              <p:nvPr/>
            </p:nvSpPr>
            <p:spPr>
              <a:xfrm>
                <a:off x="3383515" y="4693413"/>
                <a:ext cx="914400" cy="914400"/>
              </a:xfrm>
              <a:prstGeom prst="ellipse">
                <a:avLst/>
              </a:prstGeom>
              <a:solidFill>
                <a:srgbClr val="0000FF"/>
              </a:solidFill>
              <a:ln w="76200" cmpd="sng">
                <a:solidFill>
                  <a:srgbClr val="0000F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Oval 37"/>
              <p:cNvSpPr/>
              <p:nvPr/>
            </p:nvSpPr>
            <p:spPr>
              <a:xfrm>
                <a:off x="4116885" y="3957820"/>
                <a:ext cx="914400" cy="914400"/>
              </a:xfrm>
              <a:prstGeom prst="ellipse">
                <a:avLst/>
              </a:prstGeom>
              <a:solidFill>
                <a:srgbClr val="FF0000"/>
              </a:solidFill>
              <a:ln w="76200" cmpd="sng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Oval 38"/>
              <p:cNvSpPr/>
              <p:nvPr/>
            </p:nvSpPr>
            <p:spPr>
              <a:xfrm>
                <a:off x="4116885" y="5421212"/>
                <a:ext cx="914400" cy="914400"/>
              </a:xfrm>
              <a:prstGeom prst="ellipse">
                <a:avLst/>
              </a:prstGeom>
              <a:solidFill>
                <a:srgbClr val="FF6600"/>
              </a:solidFill>
              <a:ln w="76200" cmpd="sng">
                <a:solidFill>
                  <a:srgbClr val="FF66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Oval 39"/>
              <p:cNvSpPr/>
              <p:nvPr/>
            </p:nvSpPr>
            <p:spPr>
              <a:xfrm>
                <a:off x="4862825" y="4693413"/>
                <a:ext cx="914400" cy="914400"/>
              </a:xfrm>
              <a:prstGeom prst="ellipse">
                <a:avLst/>
              </a:prstGeom>
              <a:solidFill>
                <a:srgbClr val="008000"/>
              </a:solidFill>
              <a:ln w="76200" cmpd="sng">
                <a:solidFill>
                  <a:srgbClr val="008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6" name="Plus 35"/>
            <p:cNvSpPr>
              <a:spLocks noChangeAspect="1"/>
            </p:cNvSpPr>
            <p:nvPr/>
          </p:nvSpPr>
          <p:spPr>
            <a:xfrm>
              <a:off x="423333" y="2970040"/>
              <a:ext cx="1080000" cy="1080000"/>
            </a:xfrm>
            <a:prstGeom prst="mathPlus">
              <a:avLst/>
            </a:prstGeom>
            <a:solidFill>
              <a:srgbClr val="008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077345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ain-side-view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339" y="192533"/>
            <a:ext cx="3110692" cy="2520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091622" y="3313327"/>
            <a:ext cx="914400" cy="914400"/>
          </a:xfrm>
          <a:prstGeom prst="rect">
            <a:avLst/>
          </a:prstGeom>
          <a:noFill/>
          <a:ln w="762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9" name="Group 38"/>
          <p:cNvGrpSpPr/>
          <p:nvPr/>
        </p:nvGrpSpPr>
        <p:grpSpPr>
          <a:xfrm>
            <a:off x="7514753" y="3290777"/>
            <a:ext cx="914400" cy="914400"/>
            <a:chOff x="7514753" y="3290777"/>
            <a:chExt cx="914400" cy="914400"/>
          </a:xfrm>
        </p:grpSpPr>
        <p:sp>
          <p:nvSpPr>
            <p:cNvPr id="8" name="Rectangle 7"/>
            <p:cNvSpPr/>
            <p:nvPr/>
          </p:nvSpPr>
          <p:spPr>
            <a:xfrm>
              <a:off x="7514753" y="3290777"/>
              <a:ext cx="914400" cy="914400"/>
            </a:xfrm>
            <a:prstGeom prst="rect">
              <a:avLst/>
            </a:prstGeom>
            <a:noFill/>
            <a:ln w="762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Connector 5"/>
            <p:cNvCxnSpPr>
              <a:stCxn id="8" idx="0"/>
              <a:endCxn id="8" idx="2"/>
            </p:cNvCxnSpPr>
            <p:nvPr/>
          </p:nvCxnSpPr>
          <p:spPr>
            <a:xfrm>
              <a:off x="7971953" y="3290777"/>
              <a:ext cx="0" cy="914400"/>
            </a:xfrm>
            <a:prstGeom prst="line">
              <a:avLst/>
            </a:prstGeom>
            <a:ln w="7620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>
              <a:stCxn id="8" idx="3"/>
              <a:endCxn id="8" idx="1"/>
            </p:cNvCxnSpPr>
            <p:nvPr/>
          </p:nvCxnSpPr>
          <p:spPr>
            <a:xfrm flipH="1">
              <a:off x="7514753" y="3747977"/>
              <a:ext cx="914400" cy="0"/>
            </a:xfrm>
            <a:prstGeom prst="line">
              <a:avLst/>
            </a:prstGeom>
            <a:ln w="7620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/>
          <p:cNvGrpSpPr/>
          <p:nvPr/>
        </p:nvGrpSpPr>
        <p:grpSpPr>
          <a:xfrm rot="5400000">
            <a:off x="7514753" y="4672603"/>
            <a:ext cx="914401" cy="914400"/>
            <a:chOff x="6091622" y="4639202"/>
            <a:chExt cx="914401" cy="914400"/>
          </a:xfrm>
        </p:grpSpPr>
        <p:sp>
          <p:nvSpPr>
            <p:cNvPr id="30" name="Rectangle 29"/>
            <p:cNvSpPr/>
            <p:nvPr/>
          </p:nvSpPr>
          <p:spPr>
            <a:xfrm>
              <a:off x="6091622" y="4639202"/>
              <a:ext cx="914400" cy="914400"/>
            </a:xfrm>
            <a:prstGeom prst="rect">
              <a:avLst/>
            </a:prstGeom>
            <a:noFill/>
            <a:ln w="762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" name="Straight Connector 30"/>
            <p:cNvCxnSpPr/>
            <p:nvPr/>
          </p:nvCxnSpPr>
          <p:spPr>
            <a:xfrm>
              <a:off x="6629207" y="4639202"/>
              <a:ext cx="0" cy="914400"/>
            </a:xfrm>
            <a:prstGeom prst="line">
              <a:avLst/>
            </a:prstGeom>
            <a:ln w="7620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 flipH="1">
              <a:off x="6672106" y="4935023"/>
              <a:ext cx="333917" cy="0"/>
            </a:xfrm>
            <a:prstGeom prst="line">
              <a:avLst/>
            </a:prstGeom>
            <a:ln w="7620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 flipH="1">
              <a:off x="6663735" y="5248175"/>
              <a:ext cx="333917" cy="0"/>
            </a:xfrm>
            <a:prstGeom prst="line">
              <a:avLst/>
            </a:prstGeom>
            <a:ln w="7620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/>
          <p:cNvGrpSpPr/>
          <p:nvPr/>
        </p:nvGrpSpPr>
        <p:grpSpPr>
          <a:xfrm>
            <a:off x="6091621" y="4755478"/>
            <a:ext cx="914401" cy="914400"/>
            <a:chOff x="6091622" y="4639202"/>
            <a:chExt cx="914401" cy="914400"/>
          </a:xfrm>
        </p:grpSpPr>
        <p:sp>
          <p:nvSpPr>
            <p:cNvPr id="35" name="Rectangle 34"/>
            <p:cNvSpPr/>
            <p:nvPr/>
          </p:nvSpPr>
          <p:spPr>
            <a:xfrm>
              <a:off x="6091622" y="4639202"/>
              <a:ext cx="914400" cy="914400"/>
            </a:xfrm>
            <a:prstGeom prst="rect">
              <a:avLst/>
            </a:prstGeom>
            <a:noFill/>
            <a:ln w="762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6" name="Straight Connector 35"/>
            <p:cNvCxnSpPr/>
            <p:nvPr/>
          </p:nvCxnSpPr>
          <p:spPr>
            <a:xfrm>
              <a:off x="6629207" y="4639202"/>
              <a:ext cx="0" cy="914400"/>
            </a:xfrm>
            <a:prstGeom prst="line">
              <a:avLst/>
            </a:prstGeom>
            <a:ln w="7620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flipH="1">
              <a:off x="6672106" y="4935023"/>
              <a:ext cx="333917" cy="0"/>
            </a:xfrm>
            <a:prstGeom prst="line">
              <a:avLst/>
            </a:prstGeom>
            <a:ln w="7620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 flipH="1">
              <a:off x="6663735" y="5248175"/>
              <a:ext cx="333917" cy="0"/>
            </a:xfrm>
            <a:prstGeom prst="line">
              <a:avLst/>
            </a:prstGeom>
            <a:ln w="7620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4" name="Picture 43" descr="184528-20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3469" y="3402603"/>
            <a:ext cx="2540000" cy="2540000"/>
          </a:xfrm>
          <a:prstGeom prst="rect">
            <a:avLst/>
          </a:prstGeom>
        </p:spPr>
      </p:pic>
      <p:pic>
        <p:nvPicPr>
          <p:cNvPr id="45" name="Picture 44" descr="184528-20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773469" y="107375"/>
            <a:ext cx="25400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6758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agitta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017690" cy="1800000"/>
          </a:xfrm>
          <a:prstGeom prst="rect">
            <a:avLst/>
          </a:prstGeom>
        </p:spPr>
      </p:pic>
      <p:pic>
        <p:nvPicPr>
          <p:cNvPr id="7" name="Picture 6" descr="3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7565" y="1995954"/>
            <a:ext cx="2017690" cy="1800000"/>
          </a:xfrm>
          <a:prstGeom prst="rect">
            <a:avLst/>
          </a:prstGeom>
        </p:spPr>
      </p:pic>
      <p:pic>
        <p:nvPicPr>
          <p:cNvPr id="8" name="Picture 7" descr="axial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585" y="2895954"/>
            <a:ext cx="2017690" cy="1800000"/>
          </a:xfrm>
          <a:prstGeom prst="rect">
            <a:avLst/>
          </a:prstGeom>
        </p:spPr>
      </p:pic>
      <p:pic>
        <p:nvPicPr>
          <p:cNvPr id="9" name="Picture 8" descr="coronal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3943" y="478369"/>
            <a:ext cx="2017690" cy="1800000"/>
          </a:xfrm>
          <a:prstGeom prst="rect">
            <a:avLst/>
          </a:prstGeom>
        </p:spPr>
      </p:pic>
      <p:pic>
        <p:nvPicPr>
          <p:cNvPr id="11" name="Picture 10" descr="arrow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7582" y="3968714"/>
            <a:ext cx="3856567" cy="2889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7023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5401583" y="1341410"/>
            <a:ext cx="2880000" cy="2880000"/>
            <a:chOff x="5523188" y="1341410"/>
            <a:chExt cx="2880000" cy="2880000"/>
          </a:xfrm>
        </p:grpSpPr>
        <p:sp>
          <p:nvSpPr>
            <p:cNvPr id="5" name="Oval 4"/>
            <p:cNvSpPr>
              <a:spLocks noChangeAspect="1"/>
            </p:cNvSpPr>
            <p:nvPr/>
          </p:nvSpPr>
          <p:spPr>
            <a:xfrm>
              <a:off x="5523188" y="1341410"/>
              <a:ext cx="2880000" cy="2880000"/>
            </a:xfrm>
            <a:prstGeom prst="ellipse">
              <a:avLst/>
            </a:prstGeom>
            <a:solidFill>
              <a:schemeClr val="bg1"/>
            </a:solidFill>
            <a:ln w="152400" cmpd="sng">
              <a:solidFill>
                <a:srgbClr val="20AA76"/>
              </a:solidFill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Parallelogram 5"/>
            <p:cNvSpPr/>
            <p:nvPr/>
          </p:nvSpPr>
          <p:spPr>
            <a:xfrm>
              <a:off x="6450438" y="1793863"/>
              <a:ext cx="947408" cy="1108567"/>
            </a:xfrm>
            <a:prstGeom prst="parallelogram">
              <a:avLst>
                <a:gd name="adj" fmla="val 40625"/>
              </a:avLst>
            </a:prstGeom>
            <a:solidFill>
              <a:srgbClr val="20AA76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ight Triangle 6"/>
            <p:cNvSpPr/>
            <p:nvPr/>
          </p:nvSpPr>
          <p:spPr>
            <a:xfrm rot="6698621">
              <a:off x="6298263" y="2979530"/>
              <a:ext cx="1718314" cy="610898"/>
            </a:xfrm>
            <a:custGeom>
              <a:avLst/>
              <a:gdLst>
                <a:gd name="connsiteX0" fmla="*/ 0 w 1478747"/>
                <a:gd name="connsiteY0" fmla="*/ 499362 h 499362"/>
                <a:gd name="connsiteX1" fmla="*/ 0 w 1478747"/>
                <a:gd name="connsiteY1" fmla="*/ 0 h 499362"/>
                <a:gd name="connsiteX2" fmla="*/ 1478747 w 1478747"/>
                <a:gd name="connsiteY2" fmla="*/ 499362 h 499362"/>
                <a:gd name="connsiteX3" fmla="*/ 0 w 1478747"/>
                <a:gd name="connsiteY3" fmla="*/ 499362 h 499362"/>
                <a:gd name="connsiteX0" fmla="*/ 336281 w 1815028"/>
                <a:gd name="connsiteY0" fmla="*/ 565144 h 565144"/>
                <a:gd name="connsiteX1" fmla="*/ 0 w 1815028"/>
                <a:gd name="connsiteY1" fmla="*/ 0 h 565144"/>
                <a:gd name="connsiteX2" fmla="*/ 1815028 w 1815028"/>
                <a:gd name="connsiteY2" fmla="*/ 565144 h 565144"/>
                <a:gd name="connsiteX3" fmla="*/ 336281 w 1815028"/>
                <a:gd name="connsiteY3" fmla="*/ 565144 h 565144"/>
                <a:gd name="connsiteX0" fmla="*/ 205667 w 1684414"/>
                <a:gd name="connsiteY0" fmla="*/ 689410 h 689410"/>
                <a:gd name="connsiteX1" fmla="*/ 0 w 1684414"/>
                <a:gd name="connsiteY1" fmla="*/ 0 h 689410"/>
                <a:gd name="connsiteX2" fmla="*/ 1684414 w 1684414"/>
                <a:gd name="connsiteY2" fmla="*/ 689410 h 689410"/>
                <a:gd name="connsiteX3" fmla="*/ 205667 w 1684414"/>
                <a:gd name="connsiteY3" fmla="*/ 689410 h 689410"/>
                <a:gd name="connsiteX0" fmla="*/ 239567 w 1718314"/>
                <a:gd name="connsiteY0" fmla="*/ 610898 h 610898"/>
                <a:gd name="connsiteX1" fmla="*/ 0 w 1718314"/>
                <a:gd name="connsiteY1" fmla="*/ 0 h 610898"/>
                <a:gd name="connsiteX2" fmla="*/ 1718314 w 1718314"/>
                <a:gd name="connsiteY2" fmla="*/ 610898 h 610898"/>
                <a:gd name="connsiteX3" fmla="*/ 239567 w 1718314"/>
                <a:gd name="connsiteY3" fmla="*/ 610898 h 610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8314" h="610898">
                  <a:moveTo>
                    <a:pt x="239567" y="610898"/>
                  </a:moveTo>
                  <a:lnTo>
                    <a:pt x="0" y="0"/>
                  </a:lnTo>
                  <a:lnTo>
                    <a:pt x="1718314" y="610898"/>
                  </a:lnTo>
                  <a:lnTo>
                    <a:pt x="239567" y="610898"/>
                  </a:lnTo>
                  <a:close/>
                </a:path>
              </a:pathLst>
            </a:custGeom>
            <a:solidFill>
              <a:srgbClr val="20AA76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Picture 3" descr="brain-top-view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355" y="398079"/>
            <a:ext cx="1806314" cy="1975657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1615149" y="3333016"/>
            <a:ext cx="2880000" cy="2880000"/>
            <a:chOff x="1615149" y="3333016"/>
            <a:chExt cx="2880000" cy="2880000"/>
          </a:xfrm>
        </p:grpSpPr>
        <p:sp>
          <p:nvSpPr>
            <p:cNvPr id="13" name="Oval 12"/>
            <p:cNvSpPr>
              <a:spLocks noChangeAspect="1"/>
            </p:cNvSpPr>
            <p:nvPr/>
          </p:nvSpPr>
          <p:spPr>
            <a:xfrm>
              <a:off x="1615149" y="3333016"/>
              <a:ext cx="2880000" cy="2880000"/>
            </a:xfrm>
            <a:prstGeom prst="ellipse">
              <a:avLst/>
            </a:prstGeom>
            <a:solidFill>
              <a:schemeClr val="bg1"/>
            </a:solidFill>
            <a:ln w="152400" cmpd="sng">
              <a:solidFill>
                <a:srgbClr val="20AA76"/>
              </a:solidFill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13" descr="scale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90092" y="3433796"/>
              <a:ext cx="2684899" cy="26848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242391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33819</TotalTime>
  <Words>714</Words>
  <Application>Microsoft Macintosh PowerPoint</Application>
  <PresentationFormat>On-screen Show (4:3)</PresentationFormat>
  <Paragraphs>438</Paragraphs>
  <Slides>19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UH-BME-CENL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Tianxiao Jiang</dc:creator>
  <cp:lastModifiedBy>Tianxiao Jiang</cp:lastModifiedBy>
  <cp:revision>214</cp:revision>
  <dcterms:created xsi:type="dcterms:W3CDTF">2016-03-22T22:17:07Z</dcterms:created>
  <dcterms:modified xsi:type="dcterms:W3CDTF">2018-04-27T05:34:45Z</dcterms:modified>
</cp:coreProperties>
</file>